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4"/>
    <p:sldMasterId id="2147483724" r:id="rId5"/>
  </p:sldMasterIdLst>
  <p:notesMasterIdLst>
    <p:notesMasterId r:id="rId21"/>
  </p:notesMasterIdLst>
  <p:handoutMasterIdLst>
    <p:handoutMasterId r:id="rId22"/>
  </p:handoutMasterIdLst>
  <p:sldIdLst>
    <p:sldId id="949" r:id="rId6"/>
    <p:sldId id="574" r:id="rId7"/>
    <p:sldId id="1617" r:id="rId8"/>
    <p:sldId id="1652" r:id="rId9"/>
    <p:sldId id="1635" r:id="rId10"/>
    <p:sldId id="1653" r:id="rId11"/>
    <p:sldId id="1631" r:id="rId12"/>
    <p:sldId id="1636" r:id="rId13"/>
    <p:sldId id="1639" r:id="rId14"/>
    <p:sldId id="1655" r:id="rId15"/>
    <p:sldId id="1661" r:id="rId16"/>
    <p:sldId id="1657" r:id="rId17"/>
    <p:sldId id="1656" r:id="rId18"/>
    <p:sldId id="1647" r:id="rId19"/>
    <p:sldId id="162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52" userDrawn="1">
          <p15:clr>
            <a:srgbClr val="A4A3A4"/>
          </p15:clr>
        </p15:guide>
        <p15:guide id="4" orient="horz" pos="648" userDrawn="1">
          <p15:clr>
            <a:srgbClr val="A4A3A4"/>
          </p15:clr>
        </p15:guide>
        <p15:guide id="5" pos="74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murhurhu, Aghogho" initials="SA" lastIdx="6" clrIdx="0">
    <p:extLst>
      <p:ext uri="{19B8F6BF-5375-455C-9EA6-DF929625EA0E}">
        <p15:presenceInfo xmlns:p15="http://schemas.microsoft.com/office/powerpoint/2012/main" userId="S-1-5-21-1431130218-1427134214-1537874043-13555" providerId="AD"/>
      </p:ext>
    </p:extLst>
  </p:cmAuthor>
  <p:cmAuthor id="2" name="Obidegwu, Juliet" initials="OJ" lastIdx="6" clrIdx="1">
    <p:extLst>
      <p:ext uri="{19B8F6BF-5375-455C-9EA6-DF929625EA0E}">
        <p15:presenceInfo xmlns:p15="http://schemas.microsoft.com/office/powerpoint/2012/main" userId="S::Juliet.Obidegwu@ng.kpmg.com::de5b2b4d-1dfd-4935-b9bb-b1462bdda2d3" providerId="AD"/>
      </p:ext>
    </p:extLst>
  </p:cmAuthor>
  <p:cmAuthor id="3" name="Kaihao Fan" initials="KF" lastIdx="6" clrIdx="2">
    <p:extLst>
      <p:ext uri="{19B8F6BF-5375-455C-9EA6-DF929625EA0E}">
        <p15:presenceInfo xmlns:p15="http://schemas.microsoft.com/office/powerpoint/2012/main" userId="Kaihao Fan" providerId="None"/>
      </p:ext>
    </p:extLst>
  </p:cmAuthor>
  <p:cmAuthor id="4" name="Oluwafemi Fabiyi" initials="OF" lastIdx="6" clrIdx="3">
    <p:extLst>
      <p:ext uri="{19B8F6BF-5375-455C-9EA6-DF929625EA0E}">
        <p15:presenceInfo xmlns:p15="http://schemas.microsoft.com/office/powerpoint/2012/main" userId="S::fabiyio@uchicago.edu::872aa343-9851-470f-bc52-bc1311b163b2" providerId="AD"/>
      </p:ext>
    </p:extLst>
  </p:cmAuthor>
  <p:cmAuthor id="5" name="Guest User" initials="GU" lastIdx="1" clrIdx="4">
    <p:extLst>
      <p:ext uri="{19B8F6BF-5375-455C-9EA6-DF929625EA0E}">
        <p15:presenceInfo xmlns:p15="http://schemas.microsoft.com/office/powerpoint/2012/main" userId="S::urn:spo:anon#5bba4d4e71bf7ecf2c1fb1ce4f311cfc2b353c8e4442d0626f7cdb9ef0da2141::" providerId="AD"/>
      </p:ext>
    </p:extLst>
  </p:cmAuthor>
  <p:cmAuthor id="6" name="Gina Champion" initials="GC" lastIdx="2" clrIdx="5">
    <p:extLst>
      <p:ext uri="{19B8F6BF-5375-455C-9EA6-DF929625EA0E}">
        <p15:presenceInfo xmlns:p15="http://schemas.microsoft.com/office/powerpoint/2012/main" userId="S::gachampion@uchicago.edu::8a07bb4e-f77d-47c4-9df0-e1a315af63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0906"/>
    <a:srgbClr val="F569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guide orient="horz" pos="2160"/>
        <p:guide pos="3840"/>
        <p:guide orient="horz" pos="552"/>
        <p:guide orient="horz" pos="648"/>
        <p:guide pos="74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54D2AB-DF48-F44D-A97B-D20AA583DE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1979AB-A4FD-D142-B3D5-9916781C87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95315F-DEEE-564B-9718-DE6873FD7FC4}" type="datetimeFigureOut">
              <a:rPr lang="en-US" smtClean="0"/>
              <a:t>3/17/2021</a:t>
            </a:fld>
            <a:endParaRPr lang="en-US"/>
          </a:p>
        </p:txBody>
      </p:sp>
      <p:sp>
        <p:nvSpPr>
          <p:cNvPr id="4" name="Footer Placeholder 3">
            <a:extLst>
              <a:ext uri="{FF2B5EF4-FFF2-40B4-BE49-F238E27FC236}">
                <a16:creationId xmlns:a16="http://schemas.microsoft.com/office/drawing/2014/main" id="{21EE3D46-0DC9-814C-8874-3930597B96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552564-0971-DE4A-B918-86BCFA61B3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98CFD9-7F4D-9443-96C2-1DE5B6B80E23}" type="slidenum">
              <a:rPr lang="en-US" smtClean="0"/>
              <a:t>‹#›</a:t>
            </a:fld>
            <a:endParaRPr lang="en-US"/>
          </a:p>
        </p:txBody>
      </p:sp>
    </p:spTree>
    <p:extLst>
      <p:ext uri="{BB962C8B-B14F-4D97-AF65-F5344CB8AC3E}">
        <p14:creationId xmlns:p14="http://schemas.microsoft.com/office/powerpoint/2010/main" val="148775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D3DE0-C079-468F-9561-D3613995BB97}"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D84D6-0E1C-4241-9832-52F67D1170F2}" type="slidenum">
              <a:rPr lang="en-US" smtClean="0"/>
              <a:t>‹#›</a:t>
            </a:fld>
            <a:endParaRPr lang="en-US"/>
          </a:p>
        </p:txBody>
      </p:sp>
    </p:spTree>
    <p:extLst>
      <p:ext uri="{BB962C8B-B14F-4D97-AF65-F5344CB8AC3E}">
        <p14:creationId xmlns:p14="http://schemas.microsoft.com/office/powerpoint/2010/main" val="6591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6B4A04-297A-4217-86A2-C02770E87C5E}"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411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D84D6-0E1C-4241-9832-52F67D1170F2}" type="slidenum">
              <a:rPr lang="en-US" smtClean="0"/>
              <a:t>3</a:t>
            </a:fld>
            <a:endParaRPr lang="en-US"/>
          </a:p>
        </p:txBody>
      </p:sp>
    </p:spTree>
    <p:extLst>
      <p:ext uri="{BB962C8B-B14F-4D97-AF65-F5344CB8AC3E}">
        <p14:creationId xmlns:p14="http://schemas.microsoft.com/office/powerpoint/2010/main" val="2383017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30906"/>
                </a:solidFill>
                <a:latin typeface="Univers CondensedBold" pitchFamily="2" charset="0"/>
              </a:rPr>
              <a:t>Our team structured the delivery of this project across the following 4 project phases with the </a:t>
            </a:r>
            <a:r>
              <a:rPr lang="en-US" sz="1200" b="1" dirty="0">
                <a:solidFill>
                  <a:srgbClr val="B30906"/>
                </a:solidFill>
                <a:latin typeface="Univers CondensedBold" pitchFamily="2" charset="0"/>
              </a:rPr>
              <a:t>core Analytics</a:t>
            </a:r>
            <a:r>
              <a:rPr lang="en-US" sz="1200" dirty="0">
                <a:solidFill>
                  <a:srgbClr val="B30906"/>
                </a:solidFill>
                <a:latin typeface="Univers CondensedBold" pitchFamily="2" charset="0"/>
              </a:rPr>
              <a:t> task spread across the design and build phases</a:t>
            </a:r>
          </a:p>
          <a:p>
            <a:endParaRPr lang="en-US" dirty="0"/>
          </a:p>
        </p:txBody>
      </p:sp>
      <p:sp>
        <p:nvSpPr>
          <p:cNvPr id="4" name="Slide Number Placeholder 3"/>
          <p:cNvSpPr>
            <a:spLocks noGrp="1"/>
          </p:cNvSpPr>
          <p:nvPr>
            <p:ph type="sldNum" sz="quarter" idx="5"/>
          </p:nvPr>
        </p:nvSpPr>
        <p:spPr/>
        <p:txBody>
          <a:bodyPr/>
          <a:lstStyle/>
          <a:p>
            <a:fld id="{CA4D84D6-0E1C-4241-9832-52F67D1170F2}" type="slidenum">
              <a:rPr lang="en-US" smtClean="0"/>
              <a:t>5</a:t>
            </a:fld>
            <a:endParaRPr lang="en-US"/>
          </a:p>
        </p:txBody>
      </p:sp>
    </p:spTree>
    <p:extLst>
      <p:ext uri="{BB962C8B-B14F-4D97-AF65-F5344CB8AC3E}">
        <p14:creationId xmlns:p14="http://schemas.microsoft.com/office/powerpoint/2010/main" val="411405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B30906"/>
                </a:solidFill>
                <a:latin typeface="Univers CondensedBold" pitchFamily="2" charset="0"/>
              </a:rPr>
              <a:t>Given our analysis would rely heavily on the job description, we tried to understand if the feature space created by job description had any structure</a:t>
            </a:r>
          </a:p>
          <a:p>
            <a:endParaRPr lang="en-US"/>
          </a:p>
        </p:txBody>
      </p:sp>
      <p:sp>
        <p:nvSpPr>
          <p:cNvPr id="4" name="Slide Number Placeholder 3"/>
          <p:cNvSpPr>
            <a:spLocks noGrp="1"/>
          </p:cNvSpPr>
          <p:nvPr>
            <p:ph type="sldNum" sz="quarter" idx="5"/>
          </p:nvPr>
        </p:nvSpPr>
        <p:spPr/>
        <p:txBody>
          <a:bodyPr/>
          <a:lstStyle/>
          <a:p>
            <a:fld id="{CA4D84D6-0E1C-4241-9832-52F67D1170F2}" type="slidenum">
              <a:rPr lang="en-US" smtClean="0"/>
              <a:t>9</a:t>
            </a:fld>
            <a:endParaRPr lang="en-US"/>
          </a:p>
        </p:txBody>
      </p:sp>
    </p:spTree>
    <p:extLst>
      <p:ext uri="{BB962C8B-B14F-4D97-AF65-F5344CB8AC3E}">
        <p14:creationId xmlns:p14="http://schemas.microsoft.com/office/powerpoint/2010/main" val="7366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D84D6-0E1C-4241-9832-52F67D1170F2}" type="slidenum">
              <a:rPr lang="en-US" smtClean="0"/>
              <a:t>11</a:t>
            </a:fld>
            <a:endParaRPr lang="en-US"/>
          </a:p>
        </p:txBody>
      </p:sp>
    </p:spTree>
    <p:extLst>
      <p:ext uri="{BB962C8B-B14F-4D97-AF65-F5344CB8AC3E}">
        <p14:creationId xmlns:p14="http://schemas.microsoft.com/office/powerpoint/2010/main" val="297455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D84D6-0E1C-4241-9832-52F67D1170F2}" type="slidenum">
              <a:rPr lang="en-US" smtClean="0"/>
              <a:t>13</a:t>
            </a:fld>
            <a:endParaRPr lang="en-US"/>
          </a:p>
        </p:txBody>
      </p:sp>
    </p:spTree>
    <p:extLst>
      <p:ext uri="{BB962C8B-B14F-4D97-AF65-F5344CB8AC3E}">
        <p14:creationId xmlns:p14="http://schemas.microsoft.com/office/powerpoint/2010/main" val="2230901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s/slide5.xml"/><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 Right vertical dark image">
    <p:bg>
      <p:bgPr>
        <a:solidFill>
          <a:srgbClr val="0091DA"/>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1008000" y="5036400"/>
            <a:ext cx="8217600" cy="216000"/>
          </a:xfrm>
        </p:spPr>
        <p:txBody>
          <a:bodyPr/>
          <a:lstStyle>
            <a:lvl1pPr>
              <a:defRPr sz="1099">
                <a:solidFill>
                  <a:schemeClr val="bg1"/>
                </a:solidFill>
              </a:defRPr>
            </a:lvl1pPr>
            <a:lvl2pPr>
              <a:defRPr sz="1099">
                <a:solidFill>
                  <a:schemeClr val="bg1"/>
                </a:solidFill>
              </a:defRPr>
            </a:lvl2pPr>
            <a:lvl3pPr>
              <a:buClr>
                <a:schemeClr val="bg1"/>
              </a:buClr>
              <a:defRPr sz="1099">
                <a:solidFill>
                  <a:schemeClr val="bg1"/>
                </a:solidFill>
              </a:defRPr>
            </a:lvl3pPr>
            <a:lvl4pPr>
              <a:buClr>
                <a:schemeClr val="bg1"/>
              </a:buClr>
              <a:defRPr sz="1099">
                <a:solidFill>
                  <a:schemeClr val="bg1"/>
                </a:solidFill>
              </a:defRPr>
            </a:lvl4pPr>
            <a:lvl5pPr>
              <a:buClr>
                <a:schemeClr val="bg1"/>
              </a:buClr>
              <a:defRPr sz="1099">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ED6A5911-634B-6244-A116-E4624F7ABB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3DD70530-BC92-9F4C-9B31-56120851A758}"/>
              </a:ext>
            </a:extLst>
          </p:cNvPr>
          <p:cNvSpPr/>
          <p:nvPr userDrawn="1"/>
        </p:nvSpPr>
        <p:spPr>
          <a:xfrm>
            <a:off x="-4401" y="0"/>
            <a:ext cx="5588078" cy="6858000"/>
          </a:xfrm>
          <a:prstGeom prst="rect">
            <a:avLst/>
          </a:prstGeom>
          <a:gradFill flip="none" rotWithShape="1">
            <a:gsLst>
              <a:gs pos="35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587" tIns="54587" rIns="54587" bIns="54587" rtlCol="0" anchor="ctr"/>
          <a:lstStyle/>
          <a:p>
            <a:pPr algn="l"/>
            <a:endParaRPr lang="en-GB" sz="1499">
              <a:solidFill>
                <a:schemeClr val="bg1"/>
              </a:solidFill>
            </a:endParaRPr>
          </a:p>
        </p:txBody>
      </p:sp>
    </p:spTree>
    <p:extLst>
      <p:ext uri="{BB962C8B-B14F-4D97-AF65-F5344CB8AC3E}">
        <p14:creationId xmlns:p14="http://schemas.microsoft.com/office/powerpoint/2010/main" val="18617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422CB0BE-51A4-5D4D-AFFE-718C1568EDBF}"/>
              </a:ext>
            </a:extLst>
          </p:cNvPr>
          <p:cNvSpPr>
            <a:spLocks noGrp="1"/>
          </p:cNvSpPr>
          <p:nvPr>
            <p:ph type="sldNum" sz="quarter" idx="7"/>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a:solidFill>
                <a:srgbClr val="00338D"/>
              </a:solidFill>
            </a:endParaRPr>
          </a:p>
        </p:txBody>
      </p:sp>
    </p:spTree>
    <p:extLst>
      <p:ext uri="{BB962C8B-B14F-4D97-AF65-F5344CB8AC3E}">
        <p14:creationId xmlns:p14="http://schemas.microsoft.com/office/powerpoint/2010/main" val="311543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sights blank">
    <p:spTree>
      <p:nvGrpSpPr>
        <p:cNvPr id="1" name=""/>
        <p:cNvGrpSpPr/>
        <p:nvPr/>
      </p:nvGrpSpPr>
      <p:grpSpPr>
        <a:xfrm>
          <a:off x="0" y="0"/>
          <a:ext cx="0" cy="0"/>
          <a:chOff x="0" y="0"/>
          <a:chExt cx="0" cy="0"/>
        </a:xfrm>
      </p:grpSpPr>
      <p:sp>
        <p:nvSpPr>
          <p:cNvPr id="7" name="Title 1"/>
          <p:cNvSpPr txBox="1">
            <a:spLocks/>
          </p:cNvSpPr>
          <p:nvPr userDrawn="1"/>
        </p:nvSpPr>
        <p:spPr>
          <a:xfrm>
            <a:off x="1126361" y="48249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a:solidFill>
                <a:srgbClr val="409DAD"/>
              </a:solidFill>
              <a:latin typeface="Univers CondensedLight" pitchFamily="2" charset="0"/>
              <a:ea typeface="+mj-ea"/>
              <a:cs typeface="Univers CondensedBold"/>
            </a:endParaRPr>
          </a:p>
        </p:txBody>
      </p:sp>
      <p:sp>
        <p:nvSpPr>
          <p:cNvPr id="14" name="Title 1"/>
          <p:cNvSpPr txBox="1">
            <a:spLocks/>
          </p:cNvSpPr>
          <p:nvPr userDrawn="1"/>
        </p:nvSpPr>
        <p:spPr>
          <a:xfrm>
            <a:off x="1947712" y="36541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a:solidFill>
                <a:srgbClr val="409DAD"/>
              </a:solidFill>
              <a:latin typeface="Univers CondensedLight" pitchFamily="2" charset="0"/>
              <a:ea typeface="+mj-ea"/>
              <a:cs typeface="Univers CondensedBold"/>
            </a:endParaRPr>
          </a:p>
        </p:txBody>
      </p:sp>
      <p:sp>
        <p:nvSpPr>
          <p:cNvPr id="15" name="Freeform 14"/>
          <p:cNvSpPr/>
          <p:nvPr userDrawn="1"/>
        </p:nvSpPr>
        <p:spPr>
          <a:xfrm rot="10800000">
            <a:off x="1977203" y="269046"/>
            <a:ext cx="7359745" cy="426858"/>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0 w 7946231"/>
              <a:gd name="connsiteY0" fmla="*/ 1 h 504001"/>
              <a:gd name="connsiteX1" fmla="*/ 7946231 w 7946231"/>
              <a:gd name="connsiteY1" fmla="*/ 0 h 504001"/>
              <a:gd name="connsiteX2" fmla="*/ 7803356 w 7946231"/>
              <a:gd name="connsiteY2" fmla="*/ 504001 h 504001"/>
              <a:gd name="connsiteX3" fmla="*/ 0 w 7946231"/>
              <a:gd name="connsiteY3" fmla="*/ 504001 h 504001"/>
              <a:gd name="connsiteX4" fmla="*/ 0 w 7946231"/>
              <a:gd name="connsiteY4" fmla="*/ 1 h 504001"/>
              <a:gd name="connsiteX0" fmla="*/ 0 w 7986227"/>
              <a:gd name="connsiteY0" fmla="*/ 0 h 504000"/>
              <a:gd name="connsiteX1" fmla="*/ 7986227 w 7986227"/>
              <a:gd name="connsiteY1" fmla="*/ 0 h 504000"/>
              <a:gd name="connsiteX2" fmla="*/ 7803356 w 7986227"/>
              <a:gd name="connsiteY2" fmla="*/ 504000 h 504000"/>
              <a:gd name="connsiteX3" fmla="*/ 0 w 7986227"/>
              <a:gd name="connsiteY3" fmla="*/ 504000 h 504000"/>
              <a:gd name="connsiteX4" fmla="*/ 0 w 7986227"/>
              <a:gd name="connsiteY4" fmla="*/ 0 h 504000"/>
              <a:gd name="connsiteX0" fmla="*/ 0 w 7986227"/>
              <a:gd name="connsiteY0" fmla="*/ 0 h 504000"/>
              <a:gd name="connsiteX1" fmla="*/ 7986227 w 7986227"/>
              <a:gd name="connsiteY1" fmla="*/ 0 h 504000"/>
              <a:gd name="connsiteX2" fmla="*/ 7811689 w 7986227"/>
              <a:gd name="connsiteY2" fmla="*/ 501442 h 504000"/>
              <a:gd name="connsiteX3" fmla="*/ 0 w 7986227"/>
              <a:gd name="connsiteY3" fmla="*/ 504000 h 504000"/>
              <a:gd name="connsiteX4" fmla="*/ 0 w 7986227"/>
              <a:gd name="connsiteY4" fmla="*/ 0 h 50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227" h="504000">
                <a:moveTo>
                  <a:pt x="0" y="0"/>
                </a:moveTo>
                <a:lnTo>
                  <a:pt x="7986227" y="0"/>
                </a:lnTo>
                <a:lnTo>
                  <a:pt x="7811689" y="501442"/>
                </a:lnTo>
                <a:lnTo>
                  <a:pt x="0" y="504000"/>
                </a:lnTo>
                <a:lnTo>
                  <a:pt x="0" y="0"/>
                </a:ln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a:p>
        </p:txBody>
      </p:sp>
      <p:sp>
        <p:nvSpPr>
          <p:cNvPr id="16" name="Freeform 15"/>
          <p:cNvSpPr/>
          <p:nvPr userDrawn="1"/>
        </p:nvSpPr>
        <p:spPr>
          <a:xfrm>
            <a:off x="1801374" y="274848"/>
            <a:ext cx="279585" cy="423036"/>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43246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432461 w 7946231"/>
              <a:gd name="connsiteY4" fmla="*/ 0 h 504000"/>
              <a:gd name="connsiteX0" fmla="*/ 0 w 513770"/>
              <a:gd name="connsiteY0" fmla="*/ 0 h 504000"/>
              <a:gd name="connsiteX1" fmla="*/ 513770 w 513770"/>
              <a:gd name="connsiteY1" fmla="*/ 0 h 504000"/>
              <a:gd name="connsiteX2" fmla="*/ 370895 w 513770"/>
              <a:gd name="connsiteY2" fmla="*/ 504000 h 504000"/>
              <a:gd name="connsiteX3" fmla="*/ 0 w 513770"/>
              <a:gd name="connsiteY3" fmla="*/ 504000 h 504000"/>
              <a:gd name="connsiteX4" fmla="*/ 0 w 513770"/>
              <a:gd name="connsiteY4" fmla="*/ 0 h 504000"/>
              <a:gd name="connsiteX0" fmla="*/ 406542 w 513770"/>
              <a:gd name="connsiteY0" fmla="*/ 3253 h 504000"/>
              <a:gd name="connsiteX1" fmla="*/ 513770 w 513770"/>
              <a:gd name="connsiteY1" fmla="*/ 0 h 504000"/>
              <a:gd name="connsiteX2" fmla="*/ 370895 w 513770"/>
              <a:gd name="connsiteY2" fmla="*/ 504000 h 504000"/>
              <a:gd name="connsiteX3" fmla="*/ 0 w 513770"/>
              <a:gd name="connsiteY3" fmla="*/ 504000 h 504000"/>
              <a:gd name="connsiteX4" fmla="*/ 406542 w 513770"/>
              <a:gd name="connsiteY4" fmla="*/ 3253 h 504000"/>
              <a:gd name="connsiteX0" fmla="*/ 163892 w 271120"/>
              <a:gd name="connsiteY0" fmla="*/ 3253 h 504000"/>
              <a:gd name="connsiteX1" fmla="*/ 271120 w 271120"/>
              <a:gd name="connsiteY1" fmla="*/ 0 h 504000"/>
              <a:gd name="connsiteX2" fmla="*/ 128245 w 271120"/>
              <a:gd name="connsiteY2" fmla="*/ 504000 h 504000"/>
              <a:gd name="connsiteX3" fmla="*/ 0 w 271120"/>
              <a:gd name="connsiteY3" fmla="*/ 499073 h 504000"/>
              <a:gd name="connsiteX4" fmla="*/ 163892 w 271120"/>
              <a:gd name="connsiteY4" fmla="*/ 3253 h 504000"/>
              <a:gd name="connsiteX0" fmla="*/ 163892 w 271120"/>
              <a:gd name="connsiteY0" fmla="*/ 3253 h 504000"/>
              <a:gd name="connsiteX1" fmla="*/ 271120 w 271120"/>
              <a:gd name="connsiteY1" fmla="*/ 0 h 504000"/>
              <a:gd name="connsiteX2" fmla="*/ 137685 w 271120"/>
              <a:gd name="connsiteY2" fmla="*/ 504000 h 504000"/>
              <a:gd name="connsiteX3" fmla="*/ 0 w 271120"/>
              <a:gd name="connsiteY3" fmla="*/ 499073 h 504000"/>
              <a:gd name="connsiteX4" fmla="*/ 163892 w 271120"/>
              <a:gd name="connsiteY4" fmla="*/ 3253 h 504000"/>
              <a:gd name="connsiteX0" fmla="*/ 174008 w 271120"/>
              <a:gd name="connsiteY0" fmla="*/ 0 h 504863"/>
              <a:gd name="connsiteX1" fmla="*/ 271120 w 271120"/>
              <a:gd name="connsiteY1" fmla="*/ 863 h 504863"/>
              <a:gd name="connsiteX2" fmla="*/ 137685 w 271120"/>
              <a:gd name="connsiteY2" fmla="*/ 504863 h 504863"/>
              <a:gd name="connsiteX3" fmla="*/ 0 w 271120"/>
              <a:gd name="connsiteY3" fmla="*/ 499936 h 504863"/>
              <a:gd name="connsiteX4" fmla="*/ 174008 w 271120"/>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504863 h 504863"/>
              <a:gd name="connsiteX4" fmla="*/ 174008 w 302481"/>
              <a:gd name="connsiteY4" fmla="*/ 0 h 50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1" h="504863">
                <a:moveTo>
                  <a:pt x="174008" y="0"/>
                </a:moveTo>
                <a:lnTo>
                  <a:pt x="302481" y="0"/>
                </a:lnTo>
                <a:lnTo>
                  <a:pt x="137685" y="504863"/>
                </a:lnTo>
                <a:lnTo>
                  <a:pt x="0" y="504863"/>
                </a:lnTo>
                <a:lnTo>
                  <a:pt x="174008" y="0"/>
                </a:lnTo>
                <a:close/>
              </a:path>
            </a:pathLst>
          </a:cu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a:p>
        </p:txBody>
      </p:sp>
      <p:pic>
        <p:nvPicPr>
          <p:cNvPr id="9" name="Picture 2" descr="G:\WIP\2013\25000-25999\25500-25599\CRT025554\Graphics_PPT_for_Word_docs\Nav_Home_3Orange.emf">
            <a:hlinkClick r:id="rId2" action="ppaction://hlinksldjump"/>
          </p:cNvPr>
          <p:cNvPicPr>
            <a:picLocks noChangeAspect="1" noChangeArrowheads="1"/>
          </p:cNvPicPr>
          <p:nvPr userDrawn="1"/>
        </p:nvPicPr>
        <p:blipFill>
          <a:blip r:embed="rId3" cstate="email">
            <a:lum bright="-40000" contrast="40000"/>
            <a:extLst>
              <a:ext uri="{28A0092B-C50C-407E-A947-70E740481C1C}">
                <a14:useLocalDpi xmlns:a14="http://schemas.microsoft.com/office/drawing/2010/main"/>
              </a:ext>
            </a:extLst>
          </a:blip>
          <a:srcRect/>
          <a:stretch>
            <a:fillRect/>
          </a:stretch>
        </p:blipFill>
        <p:spPr bwMode="auto">
          <a:xfrm>
            <a:off x="105586" y="269046"/>
            <a:ext cx="435012" cy="440798"/>
          </a:xfrm>
          <a:prstGeom prst="rect">
            <a:avLst/>
          </a:prstGeom>
          <a:noFill/>
        </p:spPr>
      </p:pic>
      <p:pic>
        <p:nvPicPr>
          <p:cNvPr id="10" name="Picture 3" descr="G:\WIP\2013\25000-25999\25500-25599\CRT025554\Graphics_PPT_for_Word_docs\Nav_Left_3Orange.emf">
            <a:hlinkClick r:id="" action="ppaction://hlinkshowjump?jump=previousslide"/>
          </p:cNvPr>
          <p:cNvPicPr>
            <a:picLocks noChangeAspect="1" noChangeArrowheads="1"/>
          </p:cNvPicPr>
          <p:nvPr userDrawn="1"/>
        </p:nvPicPr>
        <p:blipFill>
          <a:blip r:embed="rId4" cstate="email">
            <a:lum bright="-40000" contrast="40000"/>
            <a:extLst>
              <a:ext uri="{28A0092B-C50C-407E-A947-70E740481C1C}">
                <a14:useLocalDpi xmlns:a14="http://schemas.microsoft.com/office/drawing/2010/main"/>
              </a:ext>
            </a:extLst>
          </a:blip>
          <a:srcRect/>
          <a:stretch>
            <a:fillRect/>
          </a:stretch>
        </p:blipFill>
        <p:spPr bwMode="auto">
          <a:xfrm>
            <a:off x="666537" y="269046"/>
            <a:ext cx="440983" cy="440798"/>
          </a:xfrm>
          <a:prstGeom prst="rect">
            <a:avLst/>
          </a:prstGeom>
          <a:noFill/>
        </p:spPr>
      </p:pic>
      <p:pic>
        <p:nvPicPr>
          <p:cNvPr id="12" name="Picture 4" descr="G:\WIP\2013\25000-25999\25500-25599\CRT025554\Graphics_PPT_for_Word_docs\Nav_Right_3Orange.emf">
            <a:hlinkClick r:id="" action="ppaction://hlinkshowjump?jump=nextslide"/>
          </p:cNvPr>
          <p:cNvPicPr>
            <a:picLocks noChangeAspect="1" noChangeArrowheads="1"/>
          </p:cNvPicPr>
          <p:nvPr userDrawn="1"/>
        </p:nvPicPr>
        <p:blipFill>
          <a:blip r:embed="rId5" cstate="email">
            <a:lum bright="-40000" contrast="40000"/>
            <a:extLst>
              <a:ext uri="{28A0092B-C50C-407E-A947-70E740481C1C}">
                <a14:useLocalDpi xmlns:a14="http://schemas.microsoft.com/office/drawing/2010/main"/>
              </a:ext>
            </a:extLst>
          </a:blip>
          <a:srcRect/>
          <a:stretch>
            <a:fillRect/>
          </a:stretch>
        </p:blipFill>
        <p:spPr bwMode="auto">
          <a:xfrm>
            <a:off x="1233459" y="269046"/>
            <a:ext cx="440983" cy="440798"/>
          </a:xfrm>
          <a:prstGeom prst="rect">
            <a:avLst/>
          </a:prstGeom>
          <a:noFill/>
        </p:spPr>
      </p:pic>
      <p:sp>
        <p:nvSpPr>
          <p:cNvPr id="13" name="Holder 4">
            <a:extLst>
              <a:ext uri="{FF2B5EF4-FFF2-40B4-BE49-F238E27FC236}">
                <a16:creationId xmlns:a16="http://schemas.microsoft.com/office/drawing/2014/main" id="{3BB157C9-7E62-274F-A59E-2ABE8C261225}"/>
              </a:ext>
            </a:extLst>
          </p:cNvPr>
          <p:cNvSpPr>
            <a:spLocks noGrp="1"/>
          </p:cNvSpPr>
          <p:nvPr>
            <p:ph type="sldNum" sz="quarter" idx="7"/>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a:solidFill>
                <a:srgbClr val="00338D"/>
              </a:solidFill>
            </a:endParaRPr>
          </a:p>
        </p:txBody>
      </p:sp>
      <p:sp>
        <p:nvSpPr>
          <p:cNvPr id="17" name="Rectangle 16">
            <a:extLst>
              <a:ext uri="{FF2B5EF4-FFF2-40B4-BE49-F238E27FC236}">
                <a16:creationId xmlns:a16="http://schemas.microsoft.com/office/drawing/2014/main" id="{03D4F91C-2656-B548-84D8-7524D87D3E34}"/>
              </a:ext>
            </a:extLst>
          </p:cNvPr>
          <p:cNvSpPr/>
          <p:nvPr userDrawn="1"/>
        </p:nvSpPr>
        <p:spPr>
          <a:xfrm>
            <a:off x="6781949" y="274848"/>
            <a:ext cx="5410052" cy="421056"/>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a:p>
        </p:txBody>
      </p:sp>
    </p:spTree>
    <p:extLst>
      <p:ext uri="{BB962C8B-B14F-4D97-AF65-F5344CB8AC3E}">
        <p14:creationId xmlns:p14="http://schemas.microsoft.com/office/powerpoint/2010/main" val="2408456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37"/>
          <p:cNvGrpSpPr>
            <a:grpSpLocks/>
          </p:cNvGrpSpPr>
          <p:nvPr/>
        </p:nvGrpSpPr>
        <p:grpSpPr bwMode="gray">
          <a:xfrm>
            <a:off x="4"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endParaRPr lang="en-GB" sz="1633"/>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endParaRPr lang="en-GB" sz="1633"/>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endParaRPr lang="en-GB" sz="1633"/>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endParaRPr lang="en-GB" sz="1633"/>
            </a:p>
          </p:txBody>
        </p:sp>
      </p:grpSp>
      <p:sp>
        <p:nvSpPr>
          <p:cNvPr id="19" name="Rectangle 18"/>
          <p:cNvSpPr/>
          <p:nvPr/>
        </p:nvSpPr>
        <p:spPr>
          <a:xfrm>
            <a:off x="321518" y="130949"/>
            <a:ext cx="11548962" cy="6596104"/>
          </a:xfrm>
          <a:prstGeom prst="rect">
            <a:avLst/>
          </a:prstGeom>
          <a:noFill/>
          <a:ln w="3175" cap="sq">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304" tIns="45304" rIns="45304" bIns="45304" rtlCol="0" anchor="ctr"/>
          <a:lstStyle/>
          <a:p>
            <a:pPr algn="ctr"/>
            <a:endParaRPr lang="en-GB" sz="1633"/>
          </a:p>
        </p:txBody>
      </p:sp>
      <p:sp>
        <p:nvSpPr>
          <p:cNvPr id="8" name="Holder 4">
            <a:extLst>
              <a:ext uri="{FF2B5EF4-FFF2-40B4-BE49-F238E27FC236}">
                <a16:creationId xmlns:a16="http://schemas.microsoft.com/office/drawing/2014/main" id="{EF01BE4C-FA33-AD4E-AEE9-0C167B79EF11}"/>
              </a:ext>
            </a:extLst>
          </p:cNvPr>
          <p:cNvSpPr>
            <a:spLocks noGrp="1"/>
          </p:cNvSpPr>
          <p:nvPr>
            <p:ph type="sldNum" sz="quarter" idx="4"/>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a:solidFill>
                <a:srgbClr val="00338D"/>
              </a:solidFill>
            </a:endParaRPr>
          </a:p>
        </p:txBody>
      </p:sp>
    </p:spTree>
    <p:extLst>
      <p:ext uri="{BB962C8B-B14F-4D97-AF65-F5344CB8AC3E}">
        <p14:creationId xmlns:p14="http://schemas.microsoft.com/office/powerpoint/2010/main" val="3699462503"/>
      </p:ext>
    </p:extLst>
  </p:cSld>
  <p:clrMap bg1="lt1" tx1="dk1" bg2="lt2" tx2="dk2" accent1="accent1" accent2="accent2" accent3="accent3" accent4="accent4" accent5="accent5" accent6="accent6" hlink="hlink" folHlink="folHlink"/>
  <p:sldLayoutIdLst>
    <p:sldLayoutId id="2147483778" r:id="rId1"/>
    <p:sldLayoutId id="2147483779" r:id="rId2"/>
  </p:sldLayoutIdLst>
  <p:hf hdr="0" dt="0"/>
  <p:txStyles>
    <p:titleStyle>
      <a:lvl1pPr algn="l" defTabSz="967121" rtl="0" eaLnBrk="1" latinLnBrk="0" hangingPunct="1">
        <a:spcBef>
          <a:spcPct val="0"/>
        </a:spcBef>
        <a:buNone/>
        <a:defRPr kumimoji="0" lang="en-GB" sz="2993"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967121" rtl="0" eaLnBrk="1" latinLnBrk="0" hangingPunct="1">
        <a:lnSpc>
          <a:spcPct val="100000"/>
        </a:lnSpc>
        <a:spcBef>
          <a:spcPts val="544"/>
        </a:spcBef>
        <a:spcAft>
          <a:spcPts val="544"/>
        </a:spcAft>
        <a:buFont typeface="Arial" pitchFamily="34" charset="0"/>
        <a:buNone/>
        <a:defRPr kumimoji="0" lang="en-US" sz="2993"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967121" rtl="0" eaLnBrk="1" latinLnBrk="0" hangingPunct="1">
        <a:lnSpc>
          <a:spcPct val="100000"/>
        </a:lnSpc>
        <a:spcBef>
          <a:spcPts val="544"/>
        </a:spcBef>
        <a:spcAft>
          <a:spcPts val="0"/>
        </a:spcAft>
        <a:buFont typeface="Arial" pitchFamily="34" charset="0"/>
        <a:buNone/>
        <a:defRPr kumimoji="0" lang="en-US" sz="2358"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967121" rtl="0" eaLnBrk="1" latinLnBrk="0" hangingPunct="1">
        <a:lnSpc>
          <a:spcPct val="100000"/>
        </a:lnSpc>
        <a:spcBef>
          <a:spcPts val="544"/>
        </a:spcBef>
        <a:spcAft>
          <a:spcPts val="544"/>
        </a:spcAft>
        <a:buClr>
          <a:srgbClr val="97989A"/>
        </a:buClr>
        <a:buFont typeface="Arial" pitchFamily="34" charset="0"/>
        <a:buNone/>
        <a:defRPr kumimoji="0" lang="en-US" sz="1088"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967121" rtl="0" eaLnBrk="1" latinLnBrk="0" hangingPunct="1">
        <a:lnSpc>
          <a:spcPct val="100000"/>
        </a:lnSpc>
        <a:spcBef>
          <a:spcPts val="544"/>
        </a:spcBef>
        <a:spcAft>
          <a:spcPts val="0"/>
        </a:spcAft>
        <a:buClr>
          <a:srgbClr val="97989A"/>
        </a:buClr>
        <a:buSzPct val="85000"/>
        <a:buFont typeface="Wingdings" pitchFamily="2" charset="2"/>
        <a:buNone/>
        <a:defRPr kumimoji="0" lang="en-US" sz="816"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967121" rtl="0" eaLnBrk="1" latinLnBrk="0" hangingPunct="1">
        <a:lnSpc>
          <a:spcPct val="100000"/>
        </a:lnSpc>
        <a:spcBef>
          <a:spcPts val="0"/>
        </a:spcBef>
        <a:spcAft>
          <a:spcPts val="0"/>
        </a:spcAft>
        <a:buClr>
          <a:srgbClr val="97989A"/>
        </a:buClr>
        <a:buFont typeface="Univers 45 Light" pitchFamily="2" charset="0"/>
        <a:buNone/>
        <a:defRPr kumimoji="0" lang="en-GB" sz="816"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967121" rtl="0" eaLnBrk="1" latinLnBrk="0" hangingPunct="1">
        <a:lnSpc>
          <a:spcPct val="100000"/>
        </a:lnSpc>
        <a:spcBef>
          <a:spcPts val="0"/>
        </a:spcBef>
        <a:spcAft>
          <a:spcPts val="544"/>
        </a:spcAft>
        <a:buClr>
          <a:srgbClr val="97989A"/>
        </a:buClr>
        <a:buSzPct val="85000"/>
        <a:buFont typeface="Wingdings" pitchFamily="2" charset="2"/>
        <a:buNone/>
        <a:defRPr sz="816" kern="1200">
          <a:solidFill>
            <a:schemeClr val="tx1"/>
          </a:solidFill>
          <a:latin typeface="Univers 45 Light" pitchFamily="2" charset="0"/>
          <a:ea typeface="+mn-ea"/>
          <a:cs typeface="+mn-cs"/>
        </a:defRPr>
      </a:lvl6pPr>
      <a:lvl7pPr marL="120947" indent="-12094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7pPr>
      <a:lvl8pPr marL="244773" indent="-11806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8pPr>
      <a:lvl9pPr marL="357080" indent="-109428"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9pPr>
    </p:bodyStyle>
    <p:otherStyle>
      <a:defPPr>
        <a:defRPr lang="en-US"/>
      </a:defPPr>
      <a:lvl1pPr marL="0" algn="l" defTabSz="967121" rtl="0" eaLnBrk="1" latinLnBrk="0" hangingPunct="1">
        <a:defRPr sz="1905" kern="1200">
          <a:solidFill>
            <a:schemeClr val="tx1"/>
          </a:solidFill>
          <a:latin typeface="+mn-lt"/>
          <a:ea typeface="+mn-ea"/>
          <a:cs typeface="+mn-cs"/>
        </a:defRPr>
      </a:lvl1pPr>
      <a:lvl2pPr marL="483563" algn="l" defTabSz="967121" rtl="0" eaLnBrk="1" latinLnBrk="0" hangingPunct="1">
        <a:defRPr sz="1905" kern="1200">
          <a:solidFill>
            <a:schemeClr val="tx1"/>
          </a:solidFill>
          <a:latin typeface="+mn-lt"/>
          <a:ea typeface="+mn-ea"/>
          <a:cs typeface="+mn-cs"/>
        </a:defRPr>
      </a:lvl2pPr>
      <a:lvl3pPr marL="967121" algn="l" defTabSz="967121" rtl="0" eaLnBrk="1" latinLnBrk="0" hangingPunct="1">
        <a:defRPr sz="1905" kern="1200">
          <a:solidFill>
            <a:schemeClr val="tx1"/>
          </a:solidFill>
          <a:latin typeface="+mn-lt"/>
          <a:ea typeface="+mn-ea"/>
          <a:cs typeface="+mn-cs"/>
        </a:defRPr>
      </a:lvl3pPr>
      <a:lvl4pPr marL="1450682" algn="l" defTabSz="967121" rtl="0" eaLnBrk="1" latinLnBrk="0" hangingPunct="1">
        <a:defRPr sz="1905" kern="1200">
          <a:solidFill>
            <a:schemeClr val="tx1"/>
          </a:solidFill>
          <a:latin typeface="+mn-lt"/>
          <a:ea typeface="+mn-ea"/>
          <a:cs typeface="+mn-cs"/>
        </a:defRPr>
      </a:lvl4pPr>
      <a:lvl5pPr marL="1934243" algn="l" defTabSz="967121" rtl="0" eaLnBrk="1" latinLnBrk="0" hangingPunct="1">
        <a:defRPr sz="1905" kern="1200">
          <a:solidFill>
            <a:schemeClr val="tx1"/>
          </a:solidFill>
          <a:latin typeface="+mn-lt"/>
          <a:ea typeface="+mn-ea"/>
          <a:cs typeface="+mn-cs"/>
        </a:defRPr>
      </a:lvl5pPr>
      <a:lvl6pPr marL="2417804" algn="l" defTabSz="967121" rtl="0" eaLnBrk="1" latinLnBrk="0" hangingPunct="1">
        <a:defRPr sz="1905" kern="1200">
          <a:solidFill>
            <a:schemeClr val="tx1"/>
          </a:solidFill>
          <a:latin typeface="+mn-lt"/>
          <a:ea typeface="+mn-ea"/>
          <a:cs typeface="+mn-cs"/>
        </a:defRPr>
      </a:lvl6pPr>
      <a:lvl7pPr marL="2901365" algn="l" defTabSz="967121" rtl="0" eaLnBrk="1" latinLnBrk="0" hangingPunct="1">
        <a:defRPr sz="1905" kern="1200">
          <a:solidFill>
            <a:schemeClr val="tx1"/>
          </a:solidFill>
          <a:latin typeface="+mn-lt"/>
          <a:ea typeface="+mn-ea"/>
          <a:cs typeface="+mn-cs"/>
        </a:defRPr>
      </a:lvl7pPr>
      <a:lvl8pPr marL="3384925" algn="l" defTabSz="967121" rtl="0" eaLnBrk="1" latinLnBrk="0" hangingPunct="1">
        <a:defRPr sz="1905" kern="1200">
          <a:solidFill>
            <a:schemeClr val="tx1"/>
          </a:solidFill>
          <a:latin typeface="+mn-lt"/>
          <a:ea typeface="+mn-ea"/>
          <a:cs typeface="+mn-cs"/>
        </a:defRPr>
      </a:lvl8pPr>
      <a:lvl9pPr marL="3868487" algn="l" defTabSz="967121"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37"/>
          <p:cNvGrpSpPr>
            <a:grpSpLocks/>
          </p:cNvGrpSpPr>
          <p:nvPr/>
        </p:nvGrpSpPr>
        <p:grpSpPr bwMode="gray">
          <a:xfrm>
            <a:off x="4"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endParaRPr lang="en-GB" sz="1633"/>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endParaRPr lang="en-GB" sz="1633"/>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endParaRPr lang="en-GB" sz="1633"/>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endParaRPr lang="en-GB" sz="1633"/>
            </a:p>
          </p:txBody>
        </p:sp>
      </p:grpSp>
      <p:sp>
        <p:nvSpPr>
          <p:cNvPr id="75" name="Rectangle 74"/>
          <p:cNvSpPr/>
          <p:nvPr userDrawn="1"/>
        </p:nvSpPr>
        <p:spPr bwMode="gray">
          <a:xfrm>
            <a:off x="453628" y="6464971"/>
            <a:ext cx="664112" cy="258816"/>
          </a:xfrm>
          <a:prstGeom prst="rect">
            <a:avLst/>
          </a:prstGeom>
          <a:ln>
            <a:miter lim="800000"/>
            <a:headEnd/>
            <a:tailEnd/>
          </a:ln>
        </p:spPr>
        <p:txBody>
          <a:bodyPr lIns="0" tIns="71108" rIns="0" bIns="0">
            <a:noAutofit/>
          </a:bodyPr>
          <a:lstStyle/>
          <a:p>
            <a:pPr algn="l">
              <a:spcBef>
                <a:spcPct val="40000"/>
              </a:spcBef>
              <a:defRPr/>
            </a:pPr>
            <a:fld id="{6BA71C0A-9F0F-41ED-AE97-DBF05B351E59}" type="slidenum">
              <a:rPr lang="en-US" sz="1000" smtClean="0">
                <a:solidFill>
                  <a:schemeClr val="tx1"/>
                </a:solidFill>
                <a:latin typeface="+mn-lt"/>
              </a:rPr>
              <a:pPr algn="l">
                <a:spcBef>
                  <a:spcPct val="40000"/>
                </a:spcBef>
                <a:defRPr/>
              </a:pPr>
              <a:t>‹#›</a:t>
            </a:fld>
            <a:endParaRPr lang="en-US" sz="1000">
              <a:solidFill>
                <a:schemeClr val="tx1"/>
              </a:solidFill>
              <a:latin typeface="+mn-lt"/>
            </a:endParaRPr>
          </a:p>
        </p:txBody>
      </p:sp>
      <p:cxnSp>
        <p:nvCxnSpPr>
          <p:cNvPr id="28" name="Straight Connector 27"/>
          <p:cNvCxnSpPr/>
          <p:nvPr userDrawn="1"/>
        </p:nvCxnSpPr>
        <p:spPr>
          <a:xfrm flipH="1">
            <a:off x="539528" y="6518965"/>
            <a:ext cx="197561" cy="548323"/>
          </a:xfrm>
          <a:prstGeom prst="line">
            <a:avLst/>
          </a:prstGeom>
          <a:ln w="9525">
            <a:solidFill>
              <a:srgbClr val="BABBBC"/>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E62ABFD-9CEA-F746-B722-F073AA742015}"/>
              </a:ext>
            </a:extLst>
          </p:cNvPr>
          <p:cNvSpPr/>
          <p:nvPr userDrawn="1"/>
        </p:nvSpPr>
        <p:spPr>
          <a:xfrm>
            <a:off x="0" y="0"/>
            <a:ext cx="1789043"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a:endParaRPr lang="en-GB" sz="1633"/>
          </a:p>
        </p:txBody>
      </p:sp>
      <p:sp>
        <p:nvSpPr>
          <p:cNvPr id="10" name="Holder 4">
            <a:extLst>
              <a:ext uri="{FF2B5EF4-FFF2-40B4-BE49-F238E27FC236}">
                <a16:creationId xmlns:a16="http://schemas.microsoft.com/office/drawing/2014/main" id="{EC3D1715-5F41-D245-869E-FF5A5DB5E027}"/>
              </a:ext>
            </a:extLst>
          </p:cNvPr>
          <p:cNvSpPr>
            <a:spLocks noGrp="1"/>
          </p:cNvSpPr>
          <p:nvPr>
            <p:ph type="sldNum" sz="quarter" idx="4"/>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a:solidFill>
                <a:srgbClr val="00338D"/>
              </a:solidFill>
            </a:endParaRPr>
          </a:p>
        </p:txBody>
      </p:sp>
    </p:spTree>
    <p:extLst>
      <p:ext uri="{BB962C8B-B14F-4D97-AF65-F5344CB8AC3E}">
        <p14:creationId xmlns:p14="http://schemas.microsoft.com/office/powerpoint/2010/main" val="587266005"/>
      </p:ext>
    </p:extLst>
  </p:cSld>
  <p:clrMap bg1="lt1" tx1="dk1" bg2="lt2" tx2="dk2" accent1="accent1" accent2="accent2" accent3="accent3" accent4="accent4" accent5="accent5" accent6="accent6" hlink="hlink" folHlink="folHlink"/>
  <p:sldLayoutIdLst>
    <p:sldLayoutId id="2147483727" r:id="rId1"/>
  </p:sldLayoutIdLst>
  <p:hf hdr="0" dt="0"/>
  <p:txStyles>
    <p:titleStyle>
      <a:lvl1pPr algn="l" defTabSz="967121" rtl="0" eaLnBrk="1" latinLnBrk="0" hangingPunct="1">
        <a:spcBef>
          <a:spcPct val="0"/>
        </a:spcBef>
        <a:buNone/>
        <a:defRPr kumimoji="0" lang="en-GB" sz="2993"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967121" rtl="0" eaLnBrk="1" latinLnBrk="0" hangingPunct="1">
        <a:lnSpc>
          <a:spcPct val="100000"/>
        </a:lnSpc>
        <a:spcBef>
          <a:spcPts val="544"/>
        </a:spcBef>
        <a:spcAft>
          <a:spcPts val="544"/>
        </a:spcAft>
        <a:buFont typeface="Arial" pitchFamily="34" charset="0"/>
        <a:buNone/>
        <a:defRPr kumimoji="0" lang="en-US" sz="2993"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967121" rtl="0" eaLnBrk="1" latinLnBrk="0" hangingPunct="1">
        <a:lnSpc>
          <a:spcPct val="100000"/>
        </a:lnSpc>
        <a:spcBef>
          <a:spcPts val="544"/>
        </a:spcBef>
        <a:spcAft>
          <a:spcPts val="0"/>
        </a:spcAft>
        <a:buFont typeface="Arial" pitchFamily="34" charset="0"/>
        <a:buNone/>
        <a:defRPr kumimoji="0" lang="en-US" sz="2358"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967121" rtl="0" eaLnBrk="1" latinLnBrk="0" hangingPunct="1">
        <a:lnSpc>
          <a:spcPct val="100000"/>
        </a:lnSpc>
        <a:spcBef>
          <a:spcPts val="544"/>
        </a:spcBef>
        <a:spcAft>
          <a:spcPts val="544"/>
        </a:spcAft>
        <a:buClr>
          <a:srgbClr val="97989A"/>
        </a:buClr>
        <a:buFont typeface="Arial" pitchFamily="34" charset="0"/>
        <a:buNone/>
        <a:defRPr kumimoji="0" lang="en-US" sz="1088"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967121" rtl="0" eaLnBrk="1" latinLnBrk="0" hangingPunct="1">
        <a:lnSpc>
          <a:spcPct val="100000"/>
        </a:lnSpc>
        <a:spcBef>
          <a:spcPts val="544"/>
        </a:spcBef>
        <a:spcAft>
          <a:spcPts val="0"/>
        </a:spcAft>
        <a:buClr>
          <a:srgbClr val="97989A"/>
        </a:buClr>
        <a:buSzPct val="85000"/>
        <a:buFont typeface="Wingdings" pitchFamily="2" charset="2"/>
        <a:buNone/>
        <a:defRPr kumimoji="0" lang="en-US" sz="816"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967121" rtl="0" eaLnBrk="1" latinLnBrk="0" hangingPunct="1">
        <a:lnSpc>
          <a:spcPct val="100000"/>
        </a:lnSpc>
        <a:spcBef>
          <a:spcPts val="0"/>
        </a:spcBef>
        <a:spcAft>
          <a:spcPts val="0"/>
        </a:spcAft>
        <a:buClr>
          <a:srgbClr val="97989A"/>
        </a:buClr>
        <a:buFont typeface="Univers 45 Light" pitchFamily="2" charset="0"/>
        <a:buNone/>
        <a:defRPr kumimoji="0" lang="en-GB" sz="816"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967121" rtl="0" eaLnBrk="1" latinLnBrk="0" hangingPunct="1">
        <a:lnSpc>
          <a:spcPct val="100000"/>
        </a:lnSpc>
        <a:spcBef>
          <a:spcPts val="0"/>
        </a:spcBef>
        <a:spcAft>
          <a:spcPts val="544"/>
        </a:spcAft>
        <a:buClr>
          <a:srgbClr val="97989A"/>
        </a:buClr>
        <a:buSzPct val="85000"/>
        <a:buFont typeface="Wingdings" pitchFamily="2" charset="2"/>
        <a:buNone/>
        <a:defRPr sz="816" kern="1200">
          <a:solidFill>
            <a:schemeClr val="tx1"/>
          </a:solidFill>
          <a:latin typeface="Univers 45 Light" pitchFamily="2" charset="0"/>
          <a:ea typeface="+mn-ea"/>
          <a:cs typeface="+mn-cs"/>
        </a:defRPr>
      </a:lvl6pPr>
      <a:lvl7pPr marL="120947" indent="-12094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7pPr>
      <a:lvl8pPr marL="244773" indent="-11806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8pPr>
      <a:lvl9pPr marL="357080" indent="-109428"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9pPr>
    </p:bodyStyle>
    <p:otherStyle>
      <a:defPPr>
        <a:defRPr lang="en-US"/>
      </a:defPPr>
      <a:lvl1pPr marL="0" algn="l" defTabSz="967121" rtl="0" eaLnBrk="1" latinLnBrk="0" hangingPunct="1">
        <a:defRPr sz="1905" kern="1200">
          <a:solidFill>
            <a:schemeClr val="tx1"/>
          </a:solidFill>
          <a:latin typeface="+mn-lt"/>
          <a:ea typeface="+mn-ea"/>
          <a:cs typeface="+mn-cs"/>
        </a:defRPr>
      </a:lvl1pPr>
      <a:lvl2pPr marL="483563" algn="l" defTabSz="967121" rtl="0" eaLnBrk="1" latinLnBrk="0" hangingPunct="1">
        <a:defRPr sz="1905" kern="1200">
          <a:solidFill>
            <a:schemeClr val="tx1"/>
          </a:solidFill>
          <a:latin typeface="+mn-lt"/>
          <a:ea typeface="+mn-ea"/>
          <a:cs typeface="+mn-cs"/>
        </a:defRPr>
      </a:lvl2pPr>
      <a:lvl3pPr marL="967121" algn="l" defTabSz="967121" rtl="0" eaLnBrk="1" latinLnBrk="0" hangingPunct="1">
        <a:defRPr sz="1905" kern="1200">
          <a:solidFill>
            <a:schemeClr val="tx1"/>
          </a:solidFill>
          <a:latin typeface="+mn-lt"/>
          <a:ea typeface="+mn-ea"/>
          <a:cs typeface="+mn-cs"/>
        </a:defRPr>
      </a:lvl3pPr>
      <a:lvl4pPr marL="1450682" algn="l" defTabSz="967121" rtl="0" eaLnBrk="1" latinLnBrk="0" hangingPunct="1">
        <a:defRPr sz="1905" kern="1200">
          <a:solidFill>
            <a:schemeClr val="tx1"/>
          </a:solidFill>
          <a:latin typeface="+mn-lt"/>
          <a:ea typeface="+mn-ea"/>
          <a:cs typeface="+mn-cs"/>
        </a:defRPr>
      </a:lvl4pPr>
      <a:lvl5pPr marL="1934243" algn="l" defTabSz="967121" rtl="0" eaLnBrk="1" latinLnBrk="0" hangingPunct="1">
        <a:defRPr sz="1905" kern="1200">
          <a:solidFill>
            <a:schemeClr val="tx1"/>
          </a:solidFill>
          <a:latin typeface="+mn-lt"/>
          <a:ea typeface="+mn-ea"/>
          <a:cs typeface="+mn-cs"/>
        </a:defRPr>
      </a:lvl5pPr>
      <a:lvl6pPr marL="2417804" algn="l" defTabSz="967121" rtl="0" eaLnBrk="1" latinLnBrk="0" hangingPunct="1">
        <a:defRPr sz="1905" kern="1200">
          <a:solidFill>
            <a:schemeClr val="tx1"/>
          </a:solidFill>
          <a:latin typeface="+mn-lt"/>
          <a:ea typeface="+mn-ea"/>
          <a:cs typeface="+mn-cs"/>
        </a:defRPr>
      </a:lvl6pPr>
      <a:lvl7pPr marL="2901365" algn="l" defTabSz="967121" rtl="0" eaLnBrk="1" latinLnBrk="0" hangingPunct="1">
        <a:defRPr sz="1905" kern="1200">
          <a:solidFill>
            <a:schemeClr val="tx1"/>
          </a:solidFill>
          <a:latin typeface="+mn-lt"/>
          <a:ea typeface="+mn-ea"/>
          <a:cs typeface="+mn-cs"/>
        </a:defRPr>
      </a:lvl7pPr>
      <a:lvl8pPr marL="3384925" algn="l" defTabSz="967121" rtl="0" eaLnBrk="1" latinLnBrk="0" hangingPunct="1">
        <a:defRPr sz="1905" kern="1200">
          <a:solidFill>
            <a:schemeClr val="tx1"/>
          </a:solidFill>
          <a:latin typeface="+mn-lt"/>
          <a:ea typeface="+mn-ea"/>
          <a:cs typeface="+mn-cs"/>
        </a:defRPr>
      </a:lvl8pPr>
      <a:lvl9pPr marL="3868487" algn="l" defTabSz="967121"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slide" Target="slide3.xml"/></Relationships>
</file>

<file path=ppt/slides/_rels/slide1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slide" Target="slide6.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7.emf"/><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xm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26.png"/><Relationship Id="rId10"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969601" y="1283214"/>
            <a:ext cx="6557423" cy="3510000"/>
          </a:xfrm>
        </p:spPr>
        <p:txBody>
          <a:bodyPr/>
          <a:lstStyle/>
          <a:p>
            <a:pPr defTabSz="829340">
              <a:lnSpc>
                <a:spcPct val="80000"/>
              </a:lnSpc>
              <a:spcBef>
                <a:spcPts val="0"/>
              </a:spcBef>
              <a:defRPr/>
            </a:pPr>
            <a:r>
              <a:rPr lang="en-US" sz="8000">
                <a:solidFill>
                  <a:prstClr val="white"/>
                </a:solidFill>
                <a:latin typeface="KPMG Extralight" panose="020B0303030202040204" pitchFamily="34" charset="0"/>
              </a:rPr>
              <a:t>Data Science Job Postings </a:t>
            </a:r>
            <a:br>
              <a:rPr lang="en-US" sz="8000">
                <a:solidFill>
                  <a:prstClr val="white"/>
                </a:solidFill>
                <a:latin typeface="KPMG Extralight" panose="020B0303030202040204" pitchFamily="34" charset="0"/>
              </a:rPr>
            </a:br>
            <a:r>
              <a:rPr lang="en-US" sz="8000">
                <a:solidFill>
                  <a:prstClr val="white"/>
                </a:solidFill>
                <a:latin typeface="KPMG Extralight" panose="020B0303030202040204" pitchFamily="34" charset="0"/>
              </a:rPr>
              <a:t>Analysis</a:t>
            </a:r>
            <a:br>
              <a:rPr lang="en-US" sz="8000">
                <a:solidFill>
                  <a:prstClr val="white"/>
                </a:solidFill>
                <a:latin typeface="KPMG Extralight" panose="020B0303030202040204" pitchFamily="34" charset="0"/>
              </a:rPr>
            </a:br>
            <a:endParaRPr lang="en-US" sz="8000">
              <a:solidFill>
                <a:prstClr val="white"/>
              </a:solidFill>
              <a:latin typeface="KPMG Extralight" panose="020B0303030202040204" pitchFamily="34" charset="0"/>
            </a:endParaRPr>
          </a:p>
        </p:txBody>
      </p:sp>
      <p:sp>
        <p:nvSpPr>
          <p:cNvPr id="6" name="Rectangle: Top Corners Rounded 5">
            <a:extLst>
              <a:ext uri="{FF2B5EF4-FFF2-40B4-BE49-F238E27FC236}">
                <a16:creationId xmlns:a16="http://schemas.microsoft.com/office/drawing/2014/main" id="{00A604F5-9752-4294-8DAC-5ADFA9FC08E6}"/>
              </a:ext>
            </a:extLst>
          </p:cNvPr>
          <p:cNvSpPr/>
          <p:nvPr/>
        </p:nvSpPr>
        <p:spPr>
          <a:xfrm rot="5400000">
            <a:off x="1943153" y="2387946"/>
            <a:ext cx="753983" cy="5022935"/>
          </a:xfrm>
          <a:prstGeom prst="roundRect">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54587" tIns="54587" rIns="54587" bIns="54587" rtlCol="0" anchor="ctr"/>
          <a:lstStyle/>
          <a:p>
            <a:pPr defTabSz="914038">
              <a:defRPr/>
            </a:pPr>
            <a:endParaRPr lang="en-GB" sz="1499">
              <a:solidFill>
                <a:prstClr val="white"/>
              </a:solidFill>
              <a:latin typeface="Arial" panose="020B0604020202020204"/>
            </a:endParaRPr>
          </a:p>
        </p:txBody>
      </p:sp>
      <p:sp>
        <p:nvSpPr>
          <p:cNvPr id="7" name="Rectangle 6">
            <a:extLst>
              <a:ext uri="{FF2B5EF4-FFF2-40B4-BE49-F238E27FC236}">
                <a16:creationId xmlns:a16="http://schemas.microsoft.com/office/drawing/2014/main" id="{F7F8EDB2-7719-4521-8F8F-8D49ABFF7886}"/>
              </a:ext>
            </a:extLst>
          </p:cNvPr>
          <p:cNvSpPr/>
          <p:nvPr/>
        </p:nvSpPr>
        <p:spPr>
          <a:xfrm>
            <a:off x="1019656" y="4685845"/>
            <a:ext cx="3811955" cy="399942"/>
          </a:xfrm>
          <a:prstGeom prst="rect">
            <a:avLst/>
          </a:prstGeom>
        </p:spPr>
        <p:txBody>
          <a:bodyPr wrap="square" lIns="0" anchor="ctr" anchorCtr="0">
            <a:noAutofit/>
          </a:bodyPr>
          <a:lstStyle/>
          <a:p>
            <a:pPr defTabSz="914038"/>
            <a:r>
              <a:rPr lang="en-GB" sz="1999" b="1">
                <a:solidFill>
                  <a:prstClr val="white"/>
                </a:solidFill>
                <a:latin typeface="Univers Condensed Light" panose="020B0306020202040204" pitchFamily="34" charset="0"/>
              </a:rPr>
              <a:t>University of Chicago</a:t>
            </a:r>
          </a:p>
          <a:p>
            <a:pPr defTabSz="914038"/>
            <a:r>
              <a:rPr lang="en-GB" sz="1500" b="1">
                <a:solidFill>
                  <a:prstClr val="white"/>
                </a:solidFill>
                <a:latin typeface="Univers Condensed Light" panose="020B0306020202040204" pitchFamily="34" charset="0"/>
              </a:rPr>
              <a:t>Data Mining Principles – Final Presentation</a:t>
            </a:r>
          </a:p>
        </p:txBody>
      </p:sp>
      <p:sp>
        <p:nvSpPr>
          <p:cNvPr id="20" name="Rectangle 19">
            <a:extLst>
              <a:ext uri="{FF2B5EF4-FFF2-40B4-BE49-F238E27FC236}">
                <a16:creationId xmlns:a16="http://schemas.microsoft.com/office/drawing/2014/main" id="{5CB05D01-C039-4143-8A29-FE9613CDF3D4}"/>
              </a:ext>
            </a:extLst>
          </p:cNvPr>
          <p:cNvSpPr/>
          <p:nvPr/>
        </p:nvSpPr>
        <p:spPr>
          <a:xfrm>
            <a:off x="925596" y="5740993"/>
            <a:ext cx="2839634" cy="287771"/>
          </a:xfrm>
          <a:prstGeom prst="rect">
            <a:avLst/>
          </a:prstGeom>
        </p:spPr>
        <p:txBody>
          <a:bodyPr wrap="square">
            <a:spAutoFit/>
          </a:bodyPr>
          <a:lstStyle/>
          <a:p>
            <a:pPr defTabSz="829361">
              <a:defRPr/>
            </a:pPr>
            <a:r>
              <a:rPr lang="en-US" sz="1270">
                <a:solidFill>
                  <a:srgbClr val="FFFFFF"/>
                </a:solidFill>
                <a:latin typeface="Univers for KPMG Cond" panose="020B0606020202020204" pitchFamily="34" charset="0"/>
                <a:cs typeface="Arial" pitchFamily="34" charset="0"/>
              </a:rPr>
              <a:t>March 2021</a:t>
            </a:r>
          </a:p>
        </p:txBody>
      </p:sp>
    </p:spTree>
    <p:extLst>
      <p:ext uri="{BB962C8B-B14F-4D97-AF65-F5344CB8AC3E}">
        <p14:creationId xmlns:p14="http://schemas.microsoft.com/office/powerpoint/2010/main" val="302352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885627EF-5AC6-DF4E-8701-515C0A7FB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802" y="4152582"/>
            <a:ext cx="3188026" cy="773687"/>
          </a:xfrm>
          <a:prstGeom prst="rect">
            <a:avLst/>
          </a:prstGeom>
        </p:spPr>
      </p:pic>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Modeling </a:t>
            </a:r>
            <a:r>
              <a:rPr lang="en-US" sz="2000">
                <a:solidFill>
                  <a:srgbClr val="C00000"/>
                </a:solidFill>
                <a:latin typeface="Univers CondensedLight"/>
              </a:rPr>
              <a:t>(1 of 4)</a:t>
            </a:r>
            <a:endParaRPr lang="en-US" sz="1905">
              <a:solidFill>
                <a:srgbClr val="C00000"/>
              </a:solidFill>
              <a:latin typeface="Univers CondensedBold"/>
              <a:cs typeface="Univers CondensedBold"/>
            </a:endParaRPr>
          </a:p>
        </p:txBody>
      </p:sp>
      <p:pic>
        <p:nvPicPr>
          <p:cNvPr id="27" name="Picture 26">
            <a:extLst>
              <a:ext uri="{FF2B5EF4-FFF2-40B4-BE49-F238E27FC236}">
                <a16:creationId xmlns:a16="http://schemas.microsoft.com/office/drawing/2014/main" id="{5664A9A2-783E-3642-84A0-A579532C1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192" y="1395795"/>
            <a:ext cx="4700544" cy="524747"/>
          </a:xfrm>
          <a:prstGeom prst="rect">
            <a:avLst/>
          </a:prstGeom>
        </p:spPr>
      </p:pic>
      <p:sp>
        <p:nvSpPr>
          <p:cNvPr id="29" name="Rectangle 28">
            <a:extLst>
              <a:ext uri="{FF2B5EF4-FFF2-40B4-BE49-F238E27FC236}">
                <a16:creationId xmlns:a16="http://schemas.microsoft.com/office/drawing/2014/main" id="{D825A3D8-725F-4F4D-933F-B6A37C0F9E15}"/>
              </a:ext>
            </a:extLst>
          </p:cNvPr>
          <p:cNvSpPr/>
          <p:nvPr/>
        </p:nvSpPr>
        <p:spPr>
          <a:xfrm>
            <a:off x="5447168" y="38330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Data Analyst</a:t>
            </a:r>
          </a:p>
        </p:txBody>
      </p:sp>
      <p:sp>
        <p:nvSpPr>
          <p:cNvPr id="30" name="Rectangle 29">
            <a:extLst>
              <a:ext uri="{FF2B5EF4-FFF2-40B4-BE49-F238E27FC236}">
                <a16:creationId xmlns:a16="http://schemas.microsoft.com/office/drawing/2014/main" id="{FA9E6E08-2A79-8948-A6B1-E1152CF94F13}"/>
              </a:ext>
            </a:extLst>
          </p:cNvPr>
          <p:cNvSpPr/>
          <p:nvPr/>
        </p:nvSpPr>
        <p:spPr>
          <a:xfrm>
            <a:off x="8864231" y="38330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Business Analyst</a:t>
            </a:r>
          </a:p>
        </p:txBody>
      </p:sp>
      <p:sp>
        <p:nvSpPr>
          <p:cNvPr id="31" name="Rectangle 30">
            <a:extLst>
              <a:ext uri="{FF2B5EF4-FFF2-40B4-BE49-F238E27FC236}">
                <a16:creationId xmlns:a16="http://schemas.microsoft.com/office/drawing/2014/main" id="{5EDB45AA-B4D4-F74C-AEFB-1DF077183D88}"/>
              </a:ext>
            </a:extLst>
          </p:cNvPr>
          <p:cNvSpPr/>
          <p:nvPr/>
        </p:nvSpPr>
        <p:spPr>
          <a:xfrm>
            <a:off x="1938802" y="38330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Data Scientist</a:t>
            </a:r>
          </a:p>
        </p:txBody>
      </p:sp>
      <p:pic>
        <p:nvPicPr>
          <p:cNvPr id="8" name="Picture 7" descr="A picture containing graphical user interface&#10;&#10;Description automatically generated">
            <a:extLst>
              <a:ext uri="{FF2B5EF4-FFF2-40B4-BE49-F238E27FC236}">
                <a16:creationId xmlns:a16="http://schemas.microsoft.com/office/drawing/2014/main" id="{B312ACCC-3E44-E74D-8BDD-37D9D0E89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135" y="2585251"/>
            <a:ext cx="2653335" cy="811559"/>
          </a:xfrm>
          <a:prstGeom prst="rect">
            <a:avLst/>
          </a:prstGeom>
        </p:spPr>
      </p:pic>
      <p:pic>
        <p:nvPicPr>
          <p:cNvPr id="5" name="Picture 4" descr="Text&#10;&#10;Description automatically generated">
            <a:extLst>
              <a:ext uri="{FF2B5EF4-FFF2-40B4-BE49-F238E27FC236}">
                <a16:creationId xmlns:a16="http://schemas.microsoft.com/office/drawing/2014/main" id="{BD5127BD-C8F4-DE47-84B8-E0C417F83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1766" y="1887350"/>
            <a:ext cx="2653335" cy="789683"/>
          </a:xfrm>
          <a:prstGeom prst="rect">
            <a:avLst/>
          </a:prstGeom>
        </p:spPr>
      </p:pic>
      <p:pic>
        <p:nvPicPr>
          <p:cNvPr id="11" name="Picture 10" descr="Text&#10;&#10;Description automatically generated">
            <a:extLst>
              <a:ext uri="{FF2B5EF4-FFF2-40B4-BE49-F238E27FC236}">
                <a16:creationId xmlns:a16="http://schemas.microsoft.com/office/drawing/2014/main" id="{B18497D3-B639-5E48-8640-085E50F51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4283" y="2693820"/>
            <a:ext cx="2412123" cy="745459"/>
          </a:xfrm>
          <a:prstGeom prst="rect">
            <a:avLst/>
          </a:prstGeom>
        </p:spPr>
      </p:pic>
      <p:pic>
        <p:nvPicPr>
          <p:cNvPr id="47" name="Picture 46" descr="Text&#10;&#10;Description automatically generated with low confidence">
            <a:extLst>
              <a:ext uri="{FF2B5EF4-FFF2-40B4-BE49-F238E27FC236}">
                <a16:creationId xmlns:a16="http://schemas.microsoft.com/office/drawing/2014/main" id="{79508AA5-925C-AA4D-A6D9-3BC199C84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8122" y="4228000"/>
            <a:ext cx="2902199" cy="665018"/>
          </a:xfrm>
          <a:prstGeom prst="rect">
            <a:avLst/>
          </a:prstGeom>
        </p:spPr>
      </p:pic>
      <p:pic>
        <p:nvPicPr>
          <p:cNvPr id="48" name="Picture 47" descr="Text&#10;&#10;Description automatically generated">
            <a:extLst>
              <a:ext uri="{FF2B5EF4-FFF2-40B4-BE49-F238E27FC236}">
                <a16:creationId xmlns:a16="http://schemas.microsoft.com/office/drawing/2014/main" id="{1ECD6AF5-0AC3-6C44-8BD8-4C0C8AD7A9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8124" y="4925330"/>
            <a:ext cx="2902197" cy="665018"/>
          </a:xfrm>
          <a:prstGeom prst="rect">
            <a:avLst/>
          </a:prstGeom>
        </p:spPr>
      </p:pic>
      <p:pic>
        <p:nvPicPr>
          <p:cNvPr id="49" name="Picture 48">
            <a:extLst>
              <a:ext uri="{FF2B5EF4-FFF2-40B4-BE49-F238E27FC236}">
                <a16:creationId xmlns:a16="http://schemas.microsoft.com/office/drawing/2014/main" id="{7AC1CE3E-BBA5-B149-812D-12C2A93B2F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8122" y="5652242"/>
            <a:ext cx="2902197" cy="665018"/>
          </a:xfrm>
          <a:prstGeom prst="rect">
            <a:avLst/>
          </a:prstGeom>
        </p:spPr>
      </p:pic>
      <p:sp>
        <p:nvSpPr>
          <p:cNvPr id="50" name="Slide Number Placeholder 4">
            <a:extLst>
              <a:ext uri="{FF2B5EF4-FFF2-40B4-BE49-F238E27FC236}">
                <a16:creationId xmlns:a16="http://schemas.microsoft.com/office/drawing/2014/main" id="{5DF74879-A2FA-0E47-A392-25B680843997}"/>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10</a:t>
            </a:fld>
            <a:endParaRPr lang="en-US">
              <a:solidFill>
                <a:srgbClr val="00338D"/>
              </a:solidFill>
            </a:endParaRPr>
          </a:p>
        </p:txBody>
      </p:sp>
      <p:pic>
        <p:nvPicPr>
          <p:cNvPr id="53" name="Picture 52" descr="Text&#10;&#10;Description automatically generated with medium confidence">
            <a:extLst>
              <a:ext uri="{FF2B5EF4-FFF2-40B4-BE49-F238E27FC236}">
                <a16:creationId xmlns:a16="http://schemas.microsoft.com/office/drawing/2014/main" id="{869B0A8F-E0F2-AA4B-84CA-43B76EDD5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8893" y="4194749"/>
            <a:ext cx="3240136" cy="731520"/>
          </a:xfrm>
          <a:prstGeom prst="rect">
            <a:avLst/>
          </a:prstGeom>
        </p:spPr>
      </p:pic>
      <p:pic>
        <p:nvPicPr>
          <p:cNvPr id="54" name="Picture 53" descr="Text&#10;&#10;Description automatically generated">
            <a:extLst>
              <a:ext uri="{FF2B5EF4-FFF2-40B4-BE49-F238E27FC236}">
                <a16:creationId xmlns:a16="http://schemas.microsoft.com/office/drawing/2014/main" id="{3A021BC7-2EE4-594C-AB5D-02184A0B62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58892" y="4947499"/>
            <a:ext cx="3240136" cy="731520"/>
          </a:xfrm>
          <a:prstGeom prst="rect">
            <a:avLst/>
          </a:prstGeom>
        </p:spPr>
      </p:pic>
      <p:pic>
        <p:nvPicPr>
          <p:cNvPr id="18" name="Picture 17" descr="Text&#10;&#10;Description automatically generated">
            <a:extLst>
              <a:ext uri="{FF2B5EF4-FFF2-40B4-BE49-F238E27FC236}">
                <a16:creationId xmlns:a16="http://schemas.microsoft.com/office/drawing/2014/main" id="{CE837277-D0F2-254F-9E23-DF81F3F98F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9261" y="4899605"/>
            <a:ext cx="3210535" cy="887275"/>
          </a:xfrm>
          <a:prstGeom prst="rect">
            <a:avLst/>
          </a:prstGeom>
        </p:spPr>
      </p:pic>
      <p:pic>
        <p:nvPicPr>
          <p:cNvPr id="20" name="Picture 19" descr="Text&#10;&#10;Description automatically generated">
            <a:extLst>
              <a:ext uri="{FF2B5EF4-FFF2-40B4-BE49-F238E27FC236}">
                <a16:creationId xmlns:a16="http://schemas.microsoft.com/office/drawing/2014/main" id="{90B20C18-B560-8148-833F-53D591D9C2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38802" y="5767181"/>
            <a:ext cx="3210535" cy="660919"/>
          </a:xfrm>
          <a:prstGeom prst="rect">
            <a:avLst/>
          </a:prstGeom>
        </p:spPr>
      </p:pic>
      <p:cxnSp>
        <p:nvCxnSpPr>
          <p:cNvPr id="34" name="Straight Connector 33">
            <a:extLst>
              <a:ext uri="{FF2B5EF4-FFF2-40B4-BE49-F238E27FC236}">
                <a16:creationId xmlns:a16="http://schemas.microsoft.com/office/drawing/2014/main" id="{E8C3D1A0-4EAA-AB4D-ADF9-3576120C0403}"/>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35" name="TextBox 34">
            <a:hlinkClick r:id="rId14" action="ppaction://hlinksldjump"/>
            <a:extLst>
              <a:ext uri="{FF2B5EF4-FFF2-40B4-BE49-F238E27FC236}">
                <a16:creationId xmlns:a16="http://schemas.microsoft.com/office/drawing/2014/main" id="{B6A7640B-D7B2-D249-B18B-27BD9DF4F8EA}"/>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6" name="Oval 35">
            <a:extLst>
              <a:ext uri="{FF2B5EF4-FFF2-40B4-BE49-F238E27FC236}">
                <a16:creationId xmlns:a16="http://schemas.microsoft.com/office/drawing/2014/main" id="{11D8B690-707E-6E46-B473-387CB387C420}"/>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7" name="TextBox 36">
            <a:hlinkClick r:id="" action="ppaction://noaction"/>
            <a:extLst>
              <a:ext uri="{FF2B5EF4-FFF2-40B4-BE49-F238E27FC236}">
                <a16:creationId xmlns:a16="http://schemas.microsoft.com/office/drawing/2014/main" id="{D788EEB5-E310-9A44-A4C5-42A877E8CC95}"/>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8" name="Oval 37">
            <a:extLst>
              <a:ext uri="{FF2B5EF4-FFF2-40B4-BE49-F238E27FC236}">
                <a16:creationId xmlns:a16="http://schemas.microsoft.com/office/drawing/2014/main" id="{A444B6ED-DDC0-084C-BE62-E1FE0201481B}"/>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9" name="TextBox 38">
            <a:hlinkClick r:id="" action="ppaction://noaction"/>
            <a:extLst>
              <a:ext uri="{FF2B5EF4-FFF2-40B4-BE49-F238E27FC236}">
                <a16:creationId xmlns:a16="http://schemas.microsoft.com/office/drawing/2014/main" id="{FF163AB3-BFD5-CF47-9B10-7CF4A6F9CAA0}"/>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40" name="Oval 39">
            <a:extLst>
              <a:ext uri="{FF2B5EF4-FFF2-40B4-BE49-F238E27FC236}">
                <a16:creationId xmlns:a16="http://schemas.microsoft.com/office/drawing/2014/main" id="{825F12C8-E99B-C546-ABA2-D6EB2BB156F3}"/>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1" name="TextBox 40">
            <a:hlinkClick r:id="" action="ppaction://noaction"/>
            <a:extLst>
              <a:ext uri="{FF2B5EF4-FFF2-40B4-BE49-F238E27FC236}">
                <a16:creationId xmlns:a16="http://schemas.microsoft.com/office/drawing/2014/main" id="{6D7B6ECF-7BC1-E443-9F2D-F302216EDBB5}"/>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42" name="Oval 41">
            <a:extLst>
              <a:ext uri="{FF2B5EF4-FFF2-40B4-BE49-F238E27FC236}">
                <a16:creationId xmlns:a16="http://schemas.microsoft.com/office/drawing/2014/main" id="{8B3D83FF-842E-4342-9E0E-619B39129EC4}"/>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3" name="TextBox 42">
            <a:hlinkClick r:id="" action="ppaction://noaction"/>
            <a:extLst>
              <a:ext uri="{FF2B5EF4-FFF2-40B4-BE49-F238E27FC236}">
                <a16:creationId xmlns:a16="http://schemas.microsoft.com/office/drawing/2014/main" id="{8BD9EA58-7135-884D-8E3F-71DB8E0D250B}"/>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44" name="Oval 43">
            <a:extLst>
              <a:ext uri="{FF2B5EF4-FFF2-40B4-BE49-F238E27FC236}">
                <a16:creationId xmlns:a16="http://schemas.microsoft.com/office/drawing/2014/main" id="{44C1F4E5-0BC8-9B43-8D4F-14756177D0B6}"/>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6" name="TextBox 45">
            <a:hlinkClick r:id="" action="ppaction://noaction"/>
            <a:extLst>
              <a:ext uri="{FF2B5EF4-FFF2-40B4-BE49-F238E27FC236}">
                <a16:creationId xmlns:a16="http://schemas.microsoft.com/office/drawing/2014/main" id="{F97FF9BD-D491-8D44-BBC7-AD8C20F77CE0}"/>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51" name="Oval 50">
            <a:extLst>
              <a:ext uri="{FF2B5EF4-FFF2-40B4-BE49-F238E27FC236}">
                <a16:creationId xmlns:a16="http://schemas.microsoft.com/office/drawing/2014/main" id="{B045A059-145A-1741-A894-49232DA659B6}"/>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pic>
        <p:nvPicPr>
          <p:cNvPr id="52" name="Picture 51">
            <a:extLst>
              <a:ext uri="{FF2B5EF4-FFF2-40B4-BE49-F238E27FC236}">
                <a16:creationId xmlns:a16="http://schemas.microsoft.com/office/drawing/2014/main" id="{D9809B45-C7D1-F54E-B176-705F1EDE24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51531" y="1501396"/>
            <a:ext cx="4700544" cy="919260"/>
          </a:xfrm>
          <a:prstGeom prst="rect">
            <a:avLst/>
          </a:prstGeom>
        </p:spPr>
      </p:pic>
      <p:sp>
        <p:nvSpPr>
          <p:cNvPr id="56" name="Rectangle 55">
            <a:extLst>
              <a:ext uri="{FF2B5EF4-FFF2-40B4-BE49-F238E27FC236}">
                <a16:creationId xmlns:a16="http://schemas.microsoft.com/office/drawing/2014/main" id="{9915B54B-1D8A-124A-84DE-A6A74E443EDB}"/>
              </a:ext>
            </a:extLst>
          </p:cNvPr>
          <p:cNvSpPr/>
          <p:nvPr/>
        </p:nvSpPr>
        <p:spPr>
          <a:xfrm>
            <a:off x="1856931" y="1082551"/>
            <a:ext cx="4674021"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Top2Vec – Overall Dataset</a:t>
            </a:r>
          </a:p>
        </p:txBody>
      </p:sp>
      <p:sp>
        <p:nvSpPr>
          <p:cNvPr id="58" name="Rectangle 57">
            <a:extLst>
              <a:ext uri="{FF2B5EF4-FFF2-40B4-BE49-F238E27FC236}">
                <a16:creationId xmlns:a16="http://schemas.microsoft.com/office/drawing/2014/main" id="{547124EE-029D-4D4F-9274-ED7442CBBBEC}"/>
              </a:ext>
            </a:extLst>
          </p:cNvPr>
          <p:cNvSpPr/>
          <p:nvPr/>
        </p:nvSpPr>
        <p:spPr>
          <a:xfrm>
            <a:off x="7564792" y="1082551"/>
            <a:ext cx="4674021"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US" sz="1200" b="1">
                <a:solidFill>
                  <a:srgbClr val="C00000"/>
                </a:solidFill>
              </a:rPr>
              <a:t>Latent Dirichlet Allocation (LDA)</a:t>
            </a:r>
          </a:p>
        </p:txBody>
      </p:sp>
      <p:cxnSp>
        <p:nvCxnSpPr>
          <p:cNvPr id="45" name="Straight Connector 44">
            <a:extLst>
              <a:ext uri="{FF2B5EF4-FFF2-40B4-BE49-F238E27FC236}">
                <a16:creationId xmlns:a16="http://schemas.microsoft.com/office/drawing/2014/main" id="{76A50266-41D6-504E-89A9-73B0BAFBE85F}"/>
              </a:ext>
            </a:extLst>
          </p:cNvPr>
          <p:cNvCxnSpPr>
            <a:cxnSpLocks/>
          </p:cNvCxnSpPr>
          <p:nvPr/>
        </p:nvCxnSpPr>
        <p:spPr>
          <a:xfrm>
            <a:off x="1941413" y="3727147"/>
            <a:ext cx="10017152"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43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Modeling</a:t>
            </a:r>
            <a:r>
              <a:rPr lang="en-US" sz="2000">
                <a:solidFill>
                  <a:srgbClr val="C00000"/>
                </a:solidFill>
                <a:latin typeface="Univers CondensedLight"/>
              </a:rPr>
              <a:t> (2 of 4)</a:t>
            </a:r>
            <a:endParaRPr lang="en-US" sz="1905">
              <a:solidFill>
                <a:srgbClr val="C00000"/>
              </a:solidFill>
              <a:latin typeface="Univers CondensedBold"/>
              <a:cs typeface="Univers CondensedBold"/>
            </a:endParaRPr>
          </a:p>
        </p:txBody>
      </p:sp>
      <p:sp>
        <p:nvSpPr>
          <p:cNvPr id="42" name="Rectangle 41">
            <a:extLst>
              <a:ext uri="{FF2B5EF4-FFF2-40B4-BE49-F238E27FC236}">
                <a16:creationId xmlns:a16="http://schemas.microsoft.com/office/drawing/2014/main" id="{A3C047CF-A7E9-DE4A-8499-B89DD13A8563}"/>
              </a:ext>
            </a:extLst>
          </p:cNvPr>
          <p:cNvSpPr/>
          <p:nvPr/>
        </p:nvSpPr>
        <p:spPr>
          <a:xfrm>
            <a:off x="6116467" y="3972438"/>
            <a:ext cx="5817197"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US" sz="1200" b="1">
                <a:solidFill>
                  <a:srgbClr val="C00000"/>
                </a:solidFill>
              </a:rPr>
              <a:t>Job Description SVM (Stopwords Removed + stemmed)</a:t>
            </a:r>
            <a:endParaRPr lang="en-GB" sz="1200" b="1">
              <a:solidFill>
                <a:srgbClr val="C00000"/>
              </a:solidFill>
            </a:endParaRPr>
          </a:p>
        </p:txBody>
      </p:sp>
      <p:sp>
        <p:nvSpPr>
          <p:cNvPr id="45" name="Rectangle 44">
            <a:extLst>
              <a:ext uri="{FF2B5EF4-FFF2-40B4-BE49-F238E27FC236}">
                <a16:creationId xmlns:a16="http://schemas.microsoft.com/office/drawing/2014/main" id="{51525C01-66BD-6447-B3EF-52FDCDE3853A}"/>
              </a:ext>
            </a:extLst>
          </p:cNvPr>
          <p:cNvSpPr/>
          <p:nvPr/>
        </p:nvSpPr>
        <p:spPr>
          <a:xfrm>
            <a:off x="6096820" y="1243391"/>
            <a:ext cx="5869118"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US" sz="1200" b="1">
                <a:solidFill>
                  <a:srgbClr val="C00000"/>
                </a:solidFill>
              </a:rPr>
              <a:t>Job Title SVM (Stopwords Removed + stemmed)</a:t>
            </a:r>
            <a:endParaRPr lang="en-GB" sz="1200" b="1">
              <a:solidFill>
                <a:srgbClr val="C00000"/>
              </a:solidFill>
            </a:endParaRPr>
          </a:p>
        </p:txBody>
      </p:sp>
      <p:cxnSp>
        <p:nvCxnSpPr>
          <p:cNvPr id="28" name="Straight Connector 27">
            <a:extLst>
              <a:ext uri="{FF2B5EF4-FFF2-40B4-BE49-F238E27FC236}">
                <a16:creationId xmlns:a16="http://schemas.microsoft.com/office/drawing/2014/main" id="{5531D65A-B4A7-6140-86F4-F99E3F5438E5}"/>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29" name="TextBox 28">
            <a:hlinkClick r:id="rId3" action="ppaction://hlinksldjump"/>
            <a:extLst>
              <a:ext uri="{FF2B5EF4-FFF2-40B4-BE49-F238E27FC236}">
                <a16:creationId xmlns:a16="http://schemas.microsoft.com/office/drawing/2014/main" id="{7A858F20-752A-0D4A-A446-7E02E5EC5F4A}"/>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0" name="Oval 29">
            <a:extLst>
              <a:ext uri="{FF2B5EF4-FFF2-40B4-BE49-F238E27FC236}">
                <a16:creationId xmlns:a16="http://schemas.microsoft.com/office/drawing/2014/main" id="{E0D58C35-B474-104A-BA1F-58349AB434CE}"/>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1" name="TextBox 30">
            <a:hlinkClick r:id="" action="ppaction://noaction"/>
            <a:extLst>
              <a:ext uri="{FF2B5EF4-FFF2-40B4-BE49-F238E27FC236}">
                <a16:creationId xmlns:a16="http://schemas.microsoft.com/office/drawing/2014/main" id="{5F30AD33-F3CA-8F48-AA88-A703242708B2}"/>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2" name="Oval 31">
            <a:extLst>
              <a:ext uri="{FF2B5EF4-FFF2-40B4-BE49-F238E27FC236}">
                <a16:creationId xmlns:a16="http://schemas.microsoft.com/office/drawing/2014/main" id="{75198ACC-3928-FE4D-A95D-C511EFE9E582}"/>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3" name="TextBox 32">
            <a:hlinkClick r:id="" action="ppaction://noaction"/>
            <a:extLst>
              <a:ext uri="{FF2B5EF4-FFF2-40B4-BE49-F238E27FC236}">
                <a16:creationId xmlns:a16="http://schemas.microsoft.com/office/drawing/2014/main" id="{6C5272F2-283D-2249-9637-2424E9F2FE68}"/>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34" name="Oval 33">
            <a:extLst>
              <a:ext uri="{FF2B5EF4-FFF2-40B4-BE49-F238E27FC236}">
                <a16:creationId xmlns:a16="http://schemas.microsoft.com/office/drawing/2014/main" id="{747DE184-8CF0-6244-91FE-A025CDB3E1CD}"/>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5" name="TextBox 34">
            <a:hlinkClick r:id="" action="ppaction://noaction"/>
            <a:extLst>
              <a:ext uri="{FF2B5EF4-FFF2-40B4-BE49-F238E27FC236}">
                <a16:creationId xmlns:a16="http://schemas.microsoft.com/office/drawing/2014/main" id="{F7B404AA-04AC-B341-ABBD-BCBA1719F8D1}"/>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36" name="Oval 35">
            <a:extLst>
              <a:ext uri="{FF2B5EF4-FFF2-40B4-BE49-F238E27FC236}">
                <a16:creationId xmlns:a16="http://schemas.microsoft.com/office/drawing/2014/main" id="{570B2573-D7D0-4343-9148-F65BF161FF91}"/>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7" name="TextBox 36">
            <a:hlinkClick r:id="" action="ppaction://noaction"/>
            <a:extLst>
              <a:ext uri="{FF2B5EF4-FFF2-40B4-BE49-F238E27FC236}">
                <a16:creationId xmlns:a16="http://schemas.microsoft.com/office/drawing/2014/main" id="{5CE3544E-62D0-D145-A287-047F8F4A17D8}"/>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38" name="Oval 37">
            <a:extLst>
              <a:ext uri="{FF2B5EF4-FFF2-40B4-BE49-F238E27FC236}">
                <a16:creationId xmlns:a16="http://schemas.microsoft.com/office/drawing/2014/main" id="{727F6778-0C70-6A4F-9F84-F93FCD9BB51A}"/>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9" name="TextBox 38">
            <a:hlinkClick r:id="" action="ppaction://noaction"/>
            <a:extLst>
              <a:ext uri="{FF2B5EF4-FFF2-40B4-BE49-F238E27FC236}">
                <a16:creationId xmlns:a16="http://schemas.microsoft.com/office/drawing/2014/main" id="{84734E26-5930-BE4E-B7F3-AAD73200929F}"/>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40" name="Oval 39">
            <a:extLst>
              <a:ext uri="{FF2B5EF4-FFF2-40B4-BE49-F238E27FC236}">
                <a16:creationId xmlns:a16="http://schemas.microsoft.com/office/drawing/2014/main" id="{E234A118-35CB-CB4D-9260-8C685D25377F}"/>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pic>
        <p:nvPicPr>
          <p:cNvPr id="21" name="Content Placeholder 4" descr="A picture containing text, meter, device&#10;&#10;Description automatically generated">
            <a:extLst>
              <a:ext uri="{FF2B5EF4-FFF2-40B4-BE49-F238E27FC236}">
                <a16:creationId xmlns:a16="http://schemas.microsoft.com/office/drawing/2014/main" id="{F0CB8A0E-9317-CB4B-8FA2-8EDC3F0BD51A}"/>
              </a:ext>
            </a:extLst>
          </p:cNvPr>
          <p:cNvPicPr>
            <a:picLocks noChangeAspect="1"/>
          </p:cNvPicPr>
          <p:nvPr/>
        </p:nvPicPr>
        <p:blipFill>
          <a:blip r:embed="rId4"/>
          <a:stretch>
            <a:fillRect/>
          </a:stretch>
        </p:blipFill>
        <p:spPr>
          <a:xfrm>
            <a:off x="8597997" y="4310008"/>
            <a:ext cx="3245519" cy="1055772"/>
          </a:xfrm>
          <a:prstGeom prst="rect">
            <a:avLst/>
          </a:prstGeom>
        </p:spPr>
      </p:pic>
      <p:pic>
        <p:nvPicPr>
          <p:cNvPr id="23" name="Content Placeholder 3" descr="A picture containing text, calculator, meter&#10;&#10;Description automatically generated">
            <a:extLst>
              <a:ext uri="{FF2B5EF4-FFF2-40B4-BE49-F238E27FC236}">
                <a16:creationId xmlns:a16="http://schemas.microsoft.com/office/drawing/2014/main" id="{7955DEC5-C4CD-4743-BFF8-F313335EAF78}"/>
              </a:ext>
            </a:extLst>
          </p:cNvPr>
          <p:cNvPicPr>
            <a:picLocks noChangeAspect="1"/>
          </p:cNvPicPr>
          <p:nvPr/>
        </p:nvPicPr>
        <p:blipFill>
          <a:blip r:embed="rId5"/>
          <a:stretch>
            <a:fillRect/>
          </a:stretch>
        </p:blipFill>
        <p:spPr>
          <a:xfrm>
            <a:off x="8601598" y="1606603"/>
            <a:ext cx="3304174" cy="1088358"/>
          </a:xfrm>
          <a:prstGeom prst="rect">
            <a:avLst/>
          </a:prstGeom>
        </p:spPr>
      </p:pic>
      <p:graphicFrame>
        <p:nvGraphicFramePr>
          <p:cNvPr id="24" name="Table 23">
            <a:extLst>
              <a:ext uri="{FF2B5EF4-FFF2-40B4-BE49-F238E27FC236}">
                <a16:creationId xmlns:a16="http://schemas.microsoft.com/office/drawing/2014/main" id="{A37B7912-7BDA-294E-995A-D696BFD40FC9}"/>
              </a:ext>
            </a:extLst>
          </p:cNvPr>
          <p:cNvGraphicFramePr>
            <a:graphicFrameLocks noGrp="1"/>
          </p:cNvGraphicFramePr>
          <p:nvPr>
            <p:extLst>
              <p:ext uri="{D42A27DB-BD31-4B8C-83A1-F6EECF244321}">
                <p14:modId xmlns:p14="http://schemas.microsoft.com/office/powerpoint/2010/main" val="2374021878"/>
              </p:ext>
            </p:extLst>
          </p:nvPr>
        </p:nvGraphicFramePr>
        <p:xfrm>
          <a:off x="6226260" y="1597681"/>
          <a:ext cx="2305312" cy="2186595"/>
        </p:xfrm>
        <a:graphic>
          <a:graphicData uri="http://schemas.openxmlformats.org/drawingml/2006/table">
            <a:tbl>
              <a:tblPr>
                <a:tableStyleId>{5C22544A-7EE6-4342-B048-85BDC9FD1C3A}</a:tableStyleId>
              </a:tblPr>
              <a:tblGrid>
                <a:gridCol w="1661288">
                  <a:extLst>
                    <a:ext uri="{9D8B030D-6E8A-4147-A177-3AD203B41FA5}">
                      <a16:colId xmlns:a16="http://schemas.microsoft.com/office/drawing/2014/main" val="4232210264"/>
                    </a:ext>
                  </a:extLst>
                </a:gridCol>
                <a:gridCol w="644024">
                  <a:extLst>
                    <a:ext uri="{9D8B030D-6E8A-4147-A177-3AD203B41FA5}">
                      <a16:colId xmlns:a16="http://schemas.microsoft.com/office/drawing/2014/main" val="1433624612"/>
                    </a:ext>
                  </a:extLst>
                </a:gridCol>
              </a:tblGrid>
              <a:tr h="357795">
                <a:tc gridSpan="2">
                  <a:txBody>
                    <a:bodyPr/>
                    <a:lstStyle/>
                    <a:p>
                      <a:pPr algn="ctr" fontAlgn="b"/>
                      <a:r>
                        <a:rPr lang="en-US" sz="1000" b="1" u="none" strike="noStrike">
                          <a:solidFill>
                            <a:schemeClr val="bg1"/>
                          </a:solidFill>
                          <a:effectLst/>
                        </a:rPr>
                        <a:t>Parameters (after Grid Search) </a:t>
                      </a:r>
                      <a:endParaRPr lang="en-US" sz="1000" b="1" i="0" u="none" strike="noStrike">
                        <a:solidFill>
                          <a:schemeClr val="bg1"/>
                        </a:solidFill>
                        <a:effectLst/>
                        <a:latin typeface="Calibri" panose="020F0502020204030204" pitchFamily="34" charset="0"/>
                      </a:endParaRPr>
                    </a:p>
                  </a:txBody>
                  <a:tcPr marT="91440" marB="91440" anchor="b">
                    <a:lnB w="12700" cap="flat" cmpd="sng" algn="ctr">
                      <a:solidFill>
                        <a:srgbClr val="C00000"/>
                      </a:solidFill>
                      <a:prstDash val="solid"/>
                      <a:round/>
                      <a:headEnd type="none" w="med" len="med"/>
                      <a:tailEnd type="none" w="med" len="med"/>
                    </a:lnB>
                    <a:solidFill>
                      <a:srgbClr val="C00000"/>
                    </a:solid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1102061"/>
                  </a:ext>
                </a:extLst>
              </a:tr>
              <a:tr h="357795">
                <a:tc>
                  <a:txBody>
                    <a:bodyPr/>
                    <a:lstStyle/>
                    <a:p>
                      <a:pPr algn="l" fontAlgn="b"/>
                      <a:r>
                        <a:rPr lang="en-US" sz="1200" b="0" u="none" strike="noStrike">
                          <a:solidFill>
                            <a:srgbClr val="C00000"/>
                          </a:solidFill>
                          <a:effectLst/>
                        </a:rPr>
                        <a:t>Loss</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l" fontAlgn="b"/>
                      <a:r>
                        <a:rPr lang="en-US" sz="1200" b="0" u="none" strike="noStrike">
                          <a:solidFill>
                            <a:srgbClr val="C00000"/>
                          </a:solidFill>
                          <a:effectLst/>
                        </a:rPr>
                        <a:t>Hinge</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1068598772"/>
                  </a:ext>
                </a:extLst>
              </a:tr>
              <a:tr h="357795">
                <a:tc>
                  <a:txBody>
                    <a:bodyPr/>
                    <a:lstStyle/>
                    <a:p>
                      <a:pPr algn="l" fontAlgn="b"/>
                      <a:r>
                        <a:rPr lang="en-US" sz="1200" b="0" u="none" strike="noStrike">
                          <a:solidFill>
                            <a:srgbClr val="C00000"/>
                          </a:solidFill>
                          <a:effectLst/>
                        </a:rPr>
                        <a:t>Penalty</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12</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218374395"/>
                  </a:ext>
                </a:extLst>
              </a:tr>
              <a:tr h="357795">
                <a:tc>
                  <a:txBody>
                    <a:bodyPr/>
                    <a:lstStyle/>
                    <a:p>
                      <a:pPr algn="l" fontAlgn="b"/>
                      <a:r>
                        <a:rPr lang="en-US" sz="1200" b="0" u="none" strike="noStrike">
                          <a:solidFill>
                            <a:srgbClr val="C00000"/>
                          </a:solidFill>
                          <a:effectLst/>
                        </a:rPr>
                        <a:t>Alpha</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0.001</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1969012312"/>
                  </a:ext>
                </a:extLst>
              </a:tr>
              <a:tr h="357795">
                <a:tc>
                  <a:txBody>
                    <a:bodyPr/>
                    <a:lstStyle/>
                    <a:p>
                      <a:pPr algn="l" fontAlgn="b"/>
                      <a:r>
                        <a:rPr lang="en-US" sz="1200" b="0" u="none" strike="noStrike">
                          <a:solidFill>
                            <a:srgbClr val="C00000"/>
                          </a:solidFill>
                          <a:effectLst/>
                        </a:rPr>
                        <a:t>Random State</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434845975"/>
                  </a:ext>
                </a:extLst>
              </a:tr>
              <a:tr h="357795">
                <a:tc>
                  <a:txBody>
                    <a:bodyPr/>
                    <a:lstStyle/>
                    <a:p>
                      <a:pPr algn="l" fontAlgn="b"/>
                      <a:r>
                        <a:rPr lang="en-US" sz="1200" b="0" u="none" strike="noStrike" err="1">
                          <a:solidFill>
                            <a:srgbClr val="C00000"/>
                          </a:solidFill>
                          <a:effectLst/>
                        </a:rPr>
                        <a:t>Ngram</a:t>
                      </a:r>
                      <a:r>
                        <a:rPr lang="en-US" sz="1200" b="0" u="none" strike="noStrike">
                          <a:solidFill>
                            <a:srgbClr val="C00000"/>
                          </a:solidFill>
                          <a:effectLst/>
                        </a:rPr>
                        <a:t> </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(1, 2)</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335460982"/>
                  </a:ext>
                </a:extLst>
              </a:tr>
            </a:tbl>
          </a:graphicData>
        </a:graphic>
      </p:graphicFrame>
      <p:graphicFrame>
        <p:nvGraphicFramePr>
          <p:cNvPr id="44" name="Table 43">
            <a:extLst>
              <a:ext uri="{FF2B5EF4-FFF2-40B4-BE49-F238E27FC236}">
                <a16:creationId xmlns:a16="http://schemas.microsoft.com/office/drawing/2014/main" id="{62B30C98-0A88-A54A-8714-B9E191F9716F}"/>
              </a:ext>
            </a:extLst>
          </p:cNvPr>
          <p:cNvGraphicFramePr>
            <a:graphicFrameLocks noGrp="1"/>
          </p:cNvGraphicFramePr>
          <p:nvPr>
            <p:extLst>
              <p:ext uri="{D42A27DB-BD31-4B8C-83A1-F6EECF244321}">
                <p14:modId xmlns:p14="http://schemas.microsoft.com/office/powerpoint/2010/main" val="516749258"/>
              </p:ext>
            </p:extLst>
          </p:nvPr>
        </p:nvGraphicFramePr>
        <p:xfrm>
          <a:off x="1846381" y="1614867"/>
          <a:ext cx="4056565" cy="3657600"/>
        </p:xfrm>
        <a:graphic>
          <a:graphicData uri="http://schemas.openxmlformats.org/drawingml/2006/table">
            <a:tbl>
              <a:tblPr>
                <a:tableStyleId>{5C22544A-7EE6-4342-B048-85BDC9FD1C3A}</a:tableStyleId>
              </a:tblPr>
              <a:tblGrid>
                <a:gridCol w="2011828">
                  <a:extLst>
                    <a:ext uri="{9D8B030D-6E8A-4147-A177-3AD203B41FA5}">
                      <a16:colId xmlns:a16="http://schemas.microsoft.com/office/drawing/2014/main" val="4232210264"/>
                    </a:ext>
                  </a:extLst>
                </a:gridCol>
                <a:gridCol w="1249797">
                  <a:extLst>
                    <a:ext uri="{9D8B030D-6E8A-4147-A177-3AD203B41FA5}">
                      <a16:colId xmlns:a16="http://schemas.microsoft.com/office/drawing/2014/main" val="1433624612"/>
                    </a:ext>
                  </a:extLst>
                </a:gridCol>
                <a:gridCol w="794940">
                  <a:extLst>
                    <a:ext uri="{9D8B030D-6E8A-4147-A177-3AD203B41FA5}">
                      <a16:colId xmlns:a16="http://schemas.microsoft.com/office/drawing/2014/main" val="514166056"/>
                    </a:ext>
                  </a:extLst>
                </a:gridCol>
              </a:tblGrid>
              <a:tr h="322173">
                <a:tc gridSpan="3">
                  <a:txBody>
                    <a:bodyPr/>
                    <a:lstStyle/>
                    <a:p>
                      <a:pPr algn="ctr" fontAlgn="b"/>
                      <a:r>
                        <a:rPr lang="en-US" sz="1200" b="1" u="none" strike="noStrike" dirty="0">
                          <a:solidFill>
                            <a:schemeClr val="bg1"/>
                          </a:solidFill>
                          <a:effectLst/>
                        </a:rPr>
                        <a:t>Job Title Classification Accuracy</a:t>
                      </a:r>
                      <a:endParaRPr lang="en-US" sz="1200" b="1" i="0" u="none" strike="noStrike" dirty="0">
                        <a:solidFill>
                          <a:schemeClr val="bg1"/>
                        </a:solidFill>
                        <a:effectLst/>
                        <a:latin typeface="Calibri" panose="020F0502020204030204" pitchFamily="34" charset="0"/>
                      </a:endParaRPr>
                    </a:p>
                  </a:txBody>
                  <a:tcPr marL="83127" marR="83127" marT="91440" marB="91440" anchor="b">
                    <a:lnB w="12700" cap="flat" cmpd="sng" algn="ctr">
                      <a:noFill/>
                      <a:prstDash val="solid"/>
                      <a:round/>
                      <a:headEnd type="none" w="med" len="med"/>
                      <a:tailEnd type="none" w="med" len="med"/>
                    </a:lnB>
                    <a:solidFill>
                      <a:srgbClr val="C00000"/>
                    </a:solid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200" b="1" i="0" u="none" strike="noStrike">
                        <a:solidFill>
                          <a:schemeClr val="bg1"/>
                        </a:solidFill>
                        <a:effectLst/>
                        <a:latin typeface="Calibri" panose="020F0502020204030204" pitchFamily="34" charset="0"/>
                      </a:endParaRPr>
                    </a:p>
                  </a:txBody>
                  <a:tcPr marT="91440" marB="91440" anchor="b">
                    <a:lnB w="12700" cap="flat" cmpd="sng" algn="ctr">
                      <a:solidFill>
                        <a:srgbClr val="C00000"/>
                      </a:solidFill>
                      <a:prstDash val="solid"/>
                      <a:round/>
                      <a:headEnd type="none" w="med" len="med"/>
                      <a:tailEnd type="none" w="med" len="med"/>
                    </a:lnB>
                    <a:solidFill>
                      <a:srgbClr val="C00000"/>
                    </a:solidFill>
                  </a:tcPr>
                </a:tc>
                <a:extLst>
                  <a:ext uri="{0D108BD9-81ED-4DB2-BD59-A6C34878D82A}">
                    <a16:rowId xmlns:a16="http://schemas.microsoft.com/office/drawing/2014/main" val="1051102061"/>
                  </a:ext>
                </a:extLst>
              </a:tr>
              <a:tr h="211683">
                <a:tc>
                  <a:txBody>
                    <a:bodyPr/>
                    <a:lstStyle/>
                    <a:p>
                      <a:pPr algn="l" fontAlgn="b"/>
                      <a:endParaRPr lang="en-US" sz="1200" b="1" i="0" u="none" strike="noStrike">
                        <a:solidFill>
                          <a:srgbClr val="C00000"/>
                        </a:solidFill>
                        <a:effectLst/>
                        <a:latin typeface="Calibri" panose="020F0502020204030204" pitchFamily="34" charset="0"/>
                      </a:endParaRPr>
                    </a:p>
                  </a:txBody>
                  <a:tcPr marL="75570" marR="75570" marT="91440" marB="9144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E7CBCE"/>
                    </a:solidFill>
                  </a:tcPr>
                </a:tc>
                <a:tc>
                  <a:txBody>
                    <a:bodyPr/>
                    <a:lstStyle/>
                    <a:p>
                      <a:pPr algn="l" fontAlgn="b"/>
                      <a:r>
                        <a:rPr lang="en-US" sz="1200" b="1" u="none" strike="noStrike">
                          <a:solidFill>
                            <a:srgbClr val="C00000"/>
                          </a:solidFill>
                          <a:effectLst/>
                        </a:rPr>
                        <a:t>Naïve Bayes</a:t>
                      </a:r>
                      <a:endParaRPr lang="en-US" sz="1200" b="1" i="0" u="none" strike="noStrike">
                        <a:solidFill>
                          <a:srgbClr val="C00000"/>
                        </a:solidFill>
                        <a:effectLst/>
                        <a:latin typeface="Calibri" panose="020F0502020204030204" pitchFamily="34" charset="0"/>
                      </a:endParaRPr>
                    </a:p>
                  </a:txBody>
                  <a:tcPr marL="75570" marR="7557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E7CBCE"/>
                    </a:solidFill>
                  </a:tcPr>
                </a:tc>
                <a:tc>
                  <a:txBody>
                    <a:bodyPr/>
                    <a:lstStyle/>
                    <a:p>
                      <a:pPr algn="l" fontAlgn="b"/>
                      <a:r>
                        <a:rPr lang="en-US" sz="1200" b="1" u="none" strike="noStrike" dirty="0">
                          <a:solidFill>
                            <a:srgbClr val="C00000"/>
                          </a:solidFill>
                          <a:effectLst/>
                        </a:rPr>
                        <a:t>SVM</a:t>
                      </a:r>
                      <a:endParaRPr lang="en-US" sz="1200" b="1" i="0" u="none" strike="noStrike" dirty="0">
                        <a:solidFill>
                          <a:srgbClr val="C00000"/>
                        </a:solidFill>
                        <a:effectLst/>
                        <a:latin typeface="Calibri" panose="020F0502020204030204" pitchFamily="34" charset="0"/>
                      </a:endParaRPr>
                    </a:p>
                  </a:txBody>
                  <a:tcPr marL="75570" marR="7557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E7CBCE"/>
                    </a:solidFill>
                  </a:tcPr>
                </a:tc>
                <a:extLst>
                  <a:ext uri="{0D108BD9-81ED-4DB2-BD59-A6C34878D82A}">
                    <a16:rowId xmlns:a16="http://schemas.microsoft.com/office/drawing/2014/main" val="1068598772"/>
                  </a:ext>
                </a:extLst>
              </a:tr>
              <a:tr h="322173">
                <a:tc>
                  <a:txBody>
                    <a:bodyPr/>
                    <a:lstStyle/>
                    <a:p>
                      <a:pPr marL="171450" indent="-171450" algn="l" fontAlgn="b">
                        <a:buFont typeface="Arial" panose="020B0604020202020204" pitchFamily="34" charset="0"/>
                        <a:buChar char="•"/>
                      </a:pPr>
                      <a:r>
                        <a:rPr lang="en-US" sz="1200" b="0" u="none" strike="noStrike">
                          <a:solidFill>
                            <a:srgbClr val="C00000"/>
                          </a:solidFill>
                          <a:effectLst/>
                        </a:rPr>
                        <a:t>No preprocessing</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0.822</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a:solidFill>
                            <a:srgbClr val="C00000"/>
                          </a:solidFill>
                          <a:effectLst/>
                        </a:rPr>
                        <a:t>0.8639</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8374395"/>
                  </a:ext>
                </a:extLst>
              </a:tr>
              <a:tr h="322173">
                <a:tc>
                  <a:txBody>
                    <a:bodyPr/>
                    <a:lstStyle/>
                    <a:p>
                      <a:pPr marL="171450" indent="-171450" algn="l" fontAlgn="b">
                        <a:buFont typeface="Arial" panose="020B0604020202020204" pitchFamily="34" charset="0"/>
                        <a:buChar char="•"/>
                      </a:pPr>
                      <a:r>
                        <a:rPr lang="en-US" sz="1200" b="0" u="none" strike="noStrike">
                          <a:solidFill>
                            <a:srgbClr val="C00000"/>
                          </a:solidFill>
                          <a:effectLst/>
                        </a:rPr>
                        <a:t>Stopwords removed</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0.8235</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a:solidFill>
                            <a:srgbClr val="C00000"/>
                          </a:solidFill>
                          <a:effectLst/>
                        </a:rPr>
                        <a:t>0.8644</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9012312"/>
                  </a:ext>
                </a:extLst>
              </a:tr>
              <a:tr h="483260">
                <a:tc>
                  <a:txBody>
                    <a:bodyPr/>
                    <a:lstStyle/>
                    <a:p>
                      <a:pPr marL="171450" indent="-171450" algn="l" fontAlgn="b">
                        <a:buFont typeface="Arial" panose="020B0604020202020204" pitchFamily="34" charset="0"/>
                        <a:buChar char="•"/>
                      </a:pPr>
                      <a:r>
                        <a:rPr lang="en-US" sz="1200" b="0" u="none" strike="noStrike">
                          <a:solidFill>
                            <a:srgbClr val="C00000"/>
                          </a:solidFill>
                          <a:effectLst/>
                        </a:rPr>
                        <a:t>Stopwords removed + stemming</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0.8203</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a:solidFill>
                            <a:srgbClr val="C00000"/>
                          </a:solidFill>
                          <a:effectLst/>
                        </a:rPr>
                        <a:t>0.8634</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4845975"/>
                  </a:ext>
                </a:extLst>
              </a:tr>
              <a:tr h="322173">
                <a:tc gridSpan="3">
                  <a:txBody>
                    <a:bodyPr/>
                    <a:lstStyle/>
                    <a:p>
                      <a:pPr marL="0" marR="0" lvl="0" indent="0" algn="ctr" defTabSz="967121" rtl="0" eaLnBrk="1" fontAlgn="b" latinLnBrk="0" hangingPunct="1">
                        <a:lnSpc>
                          <a:spcPct val="100000"/>
                        </a:lnSpc>
                        <a:spcBef>
                          <a:spcPts val="0"/>
                        </a:spcBef>
                        <a:spcAft>
                          <a:spcPts val="0"/>
                        </a:spcAft>
                        <a:buClrTx/>
                        <a:buSzTx/>
                        <a:buFontTx/>
                        <a:buNone/>
                        <a:tabLst/>
                        <a:defRPr/>
                      </a:pPr>
                      <a:r>
                        <a:rPr lang="en-US" sz="1200" b="1" u="none" strike="noStrike">
                          <a:solidFill>
                            <a:schemeClr val="bg1"/>
                          </a:solidFill>
                          <a:effectLst/>
                        </a:rPr>
                        <a:t>Job Description Classification Accuracy</a:t>
                      </a:r>
                      <a:endParaRPr lang="en-US" sz="1200" b="1" i="0" u="none" strike="noStrike">
                        <a:solidFill>
                          <a:schemeClr val="bg1"/>
                        </a:solidFill>
                        <a:effectLst/>
                        <a:latin typeface="Calibri" panose="020F0502020204030204" pitchFamily="34" charset="0"/>
                      </a:endParaRPr>
                    </a:p>
                  </a:txBody>
                  <a:tcPr marL="83127" marR="166255" marT="91440" marB="91440" anchor="b">
                    <a:lnL w="12700" cmpd="sng">
                      <a:noFill/>
                    </a:lnL>
                    <a:lnR w="12700" cmpd="sng">
                      <a:noFill/>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pPr algn="r" fontAlgn="b"/>
                      <a:endParaRPr lang="en-US" sz="1200" b="1" i="0" u="none" strike="noStrike">
                        <a:solidFill>
                          <a:srgbClr val="C00000"/>
                        </a:solidFill>
                        <a:effectLst/>
                        <a:latin typeface="Calibri" panose="020F0502020204030204" pitchFamily="34" charset="0"/>
                      </a:endParaRPr>
                    </a:p>
                  </a:txBody>
                  <a:tcPr marR="182880" marT="91440" marB="91440" anchor="b">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solidFill>
                      <a:schemeClr val="bg1"/>
                    </a:solidFill>
                  </a:tcPr>
                </a:tc>
                <a:tc hMerge="1">
                  <a:txBody>
                    <a:bodyPr/>
                    <a:lstStyle/>
                    <a:p>
                      <a:pPr algn="r" fontAlgn="b"/>
                      <a:endParaRPr lang="en-US" sz="1200" b="1" i="0" u="none" strike="noStrike">
                        <a:solidFill>
                          <a:srgbClr val="C00000"/>
                        </a:solidFill>
                        <a:effectLst/>
                        <a:latin typeface="Calibri" panose="020F0502020204030204" pitchFamily="34" charset="0"/>
                      </a:endParaRPr>
                    </a:p>
                  </a:txBody>
                  <a:tcPr marR="182880" marT="91440" marB="91440" anchor="b">
                    <a:solidFill>
                      <a:schemeClr val="bg1"/>
                    </a:solidFill>
                  </a:tcPr>
                </a:tc>
                <a:extLst>
                  <a:ext uri="{0D108BD9-81ED-4DB2-BD59-A6C34878D82A}">
                    <a16:rowId xmlns:a16="http://schemas.microsoft.com/office/drawing/2014/main" val="3335460982"/>
                  </a:ext>
                </a:extLst>
              </a:tr>
              <a:tr h="322173">
                <a:tc>
                  <a:txBody>
                    <a:bodyPr/>
                    <a:lstStyle/>
                    <a:p>
                      <a:pPr marL="171450" indent="-171450" algn="l" fontAlgn="b">
                        <a:buFont typeface="Arial" panose="020B0604020202020204" pitchFamily="34" charset="0"/>
                        <a:buChar char="•"/>
                      </a:pPr>
                      <a:r>
                        <a:rPr lang="en-US" sz="1200" b="0" u="none" strike="noStrike">
                          <a:solidFill>
                            <a:srgbClr val="C00000"/>
                          </a:solidFill>
                          <a:effectLst/>
                        </a:rPr>
                        <a:t>No preprocessing</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0.7172</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a:solidFill>
                            <a:srgbClr val="C00000"/>
                          </a:solidFill>
                          <a:effectLst/>
                        </a:rPr>
                        <a:t>0.7252</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2293548"/>
                  </a:ext>
                </a:extLst>
              </a:tr>
              <a:tr h="322173">
                <a:tc>
                  <a:txBody>
                    <a:bodyPr/>
                    <a:lstStyle/>
                    <a:p>
                      <a:pPr marL="171450" indent="-171450" algn="l" fontAlgn="b">
                        <a:buFont typeface="Arial" panose="020B0604020202020204" pitchFamily="34" charset="0"/>
                        <a:buChar char="•"/>
                      </a:pPr>
                      <a:r>
                        <a:rPr lang="en-US" sz="1200" b="0" u="none" strike="noStrike">
                          <a:solidFill>
                            <a:srgbClr val="C00000"/>
                          </a:solidFill>
                          <a:effectLst/>
                        </a:rPr>
                        <a:t>Stopwords removed</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0.7248</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a:solidFill>
                            <a:srgbClr val="C00000"/>
                          </a:solidFill>
                          <a:effectLst/>
                        </a:rPr>
                        <a:t>0.7471</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4833221"/>
                  </a:ext>
                </a:extLst>
              </a:tr>
              <a:tr h="483260">
                <a:tc>
                  <a:txBody>
                    <a:bodyPr/>
                    <a:lstStyle/>
                    <a:p>
                      <a:pPr marL="171450" indent="-171450" algn="l" fontAlgn="b">
                        <a:buFont typeface="Arial" panose="020B0604020202020204" pitchFamily="34" charset="0"/>
                        <a:buChar char="•"/>
                      </a:pPr>
                      <a:r>
                        <a:rPr lang="en-US" sz="1200" b="0" u="none" strike="noStrike">
                          <a:solidFill>
                            <a:srgbClr val="C00000"/>
                          </a:solidFill>
                          <a:effectLst/>
                        </a:rPr>
                        <a:t>Stopwords removed + stemming</a:t>
                      </a:r>
                      <a:endParaRPr lang="en-US" sz="1200" b="0" i="0" u="none" strike="noStrike">
                        <a:solidFill>
                          <a:srgbClr val="C00000"/>
                        </a:solidFill>
                        <a:effectLst/>
                        <a:latin typeface="Calibri"/>
                      </a:endParaRPr>
                    </a:p>
                  </a:txBody>
                  <a:tcPr marL="75570" marR="75570"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0.733</a:t>
                      </a:r>
                      <a:endParaRPr lang="en-US" sz="1200" b="0" i="0" u="none" strike="noStrike">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200" b="0" u="none" strike="noStrike" dirty="0">
                          <a:solidFill>
                            <a:srgbClr val="C00000"/>
                          </a:solidFill>
                          <a:effectLst/>
                        </a:rPr>
                        <a:t>0.7503</a:t>
                      </a:r>
                      <a:endParaRPr lang="en-US" sz="1200" b="0" i="0" u="none" strike="noStrike" dirty="0">
                        <a:solidFill>
                          <a:srgbClr val="C00000"/>
                        </a:solidFill>
                        <a:effectLst/>
                        <a:latin typeface="Calibri" panose="020F0502020204030204" pitchFamily="34" charset="0"/>
                      </a:endParaRPr>
                    </a:p>
                  </a:txBody>
                  <a:tcPr marL="7872" marR="151141" marT="91440" marB="91440" anchor="b">
                    <a:lnL w="3175" cap="flat" cmpd="sng" algn="ctr">
                      <a:solidFill>
                        <a:srgbClr val="C00000"/>
                      </a:solidFill>
                      <a:prstDash val="solid"/>
                      <a:round/>
                      <a:headEnd type="none" w="med" len="med"/>
                      <a:tailEnd type="none" w="med" len="med"/>
                    </a:lnL>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3605184"/>
                  </a:ext>
                </a:extLst>
              </a:tr>
            </a:tbl>
          </a:graphicData>
        </a:graphic>
      </p:graphicFrame>
      <p:graphicFrame>
        <p:nvGraphicFramePr>
          <p:cNvPr id="48" name="Table 47">
            <a:extLst>
              <a:ext uri="{FF2B5EF4-FFF2-40B4-BE49-F238E27FC236}">
                <a16:creationId xmlns:a16="http://schemas.microsoft.com/office/drawing/2014/main" id="{ABDB8400-9578-4442-9573-1735504AE161}"/>
              </a:ext>
            </a:extLst>
          </p:cNvPr>
          <p:cNvGraphicFramePr>
            <a:graphicFrameLocks noGrp="1"/>
          </p:cNvGraphicFramePr>
          <p:nvPr>
            <p:extLst>
              <p:ext uri="{D42A27DB-BD31-4B8C-83A1-F6EECF244321}">
                <p14:modId xmlns:p14="http://schemas.microsoft.com/office/powerpoint/2010/main" val="719768049"/>
              </p:ext>
            </p:extLst>
          </p:nvPr>
        </p:nvGraphicFramePr>
        <p:xfrm>
          <a:off x="6226260" y="4310008"/>
          <a:ext cx="2305312" cy="2186595"/>
        </p:xfrm>
        <a:graphic>
          <a:graphicData uri="http://schemas.openxmlformats.org/drawingml/2006/table">
            <a:tbl>
              <a:tblPr>
                <a:tableStyleId>{5C22544A-7EE6-4342-B048-85BDC9FD1C3A}</a:tableStyleId>
              </a:tblPr>
              <a:tblGrid>
                <a:gridCol w="1661288">
                  <a:extLst>
                    <a:ext uri="{9D8B030D-6E8A-4147-A177-3AD203B41FA5}">
                      <a16:colId xmlns:a16="http://schemas.microsoft.com/office/drawing/2014/main" val="4232210264"/>
                    </a:ext>
                  </a:extLst>
                </a:gridCol>
                <a:gridCol w="644024">
                  <a:extLst>
                    <a:ext uri="{9D8B030D-6E8A-4147-A177-3AD203B41FA5}">
                      <a16:colId xmlns:a16="http://schemas.microsoft.com/office/drawing/2014/main" val="1433624612"/>
                    </a:ext>
                  </a:extLst>
                </a:gridCol>
              </a:tblGrid>
              <a:tr h="357795">
                <a:tc gridSpan="2">
                  <a:txBody>
                    <a:bodyPr/>
                    <a:lstStyle/>
                    <a:p>
                      <a:pPr algn="ctr" fontAlgn="b"/>
                      <a:r>
                        <a:rPr lang="en-US" sz="1000" b="1" u="none" strike="noStrike">
                          <a:solidFill>
                            <a:schemeClr val="bg1"/>
                          </a:solidFill>
                          <a:effectLst/>
                        </a:rPr>
                        <a:t>Parameters (after Grid Search)</a:t>
                      </a:r>
                      <a:endParaRPr lang="en-US" sz="1000" b="1" i="0" u="none" strike="noStrike">
                        <a:solidFill>
                          <a:schemeClr val="bg1"/>
                        </a:solidFill>
                        <a:effectLst/>
                        <a:latin typeface="Calibri" panose="020F0502020204030204" pitchFamily="34" charset="0"/>
                      </a:endParaRPr>
                    </a:p>
                  </a:txBody>
                  <a:tcPr marT="91440" marB="91440" anchor="b">
                    <a:lnB w="12700" cap="flat" cmpd="sng" algn="ctr">
                      <a:solidFill>
                        <a:srgbClr val="C00000"/>
                      </a:solidFill>
                      <a:prstDash val="solid"/>
                      <a:round/>
                      <a:headEnd type="none" w="med" len="med"/>
                      <a:tailEnd type="none" w="med" len="med"/>
                    </a:lnB>
                    <a:solidFill>
                      <a:srgbClr val="C00000"/>
                    </a:solidFill>
                  </a:tcPr>
                </a:tc>
                <a:tc hMerge="1">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1102061"/>
                  </a:ext>
                </a:extLst>
              </a:tr>
              <a:tr h="357795">
                <a:tc>
                  <a:txBody>
                    <a:bodyPr/>
                    <a:lstStyle/>
                    <a:p>
                      <a:pPr algn="l" fontAlgn="b"/>
                      <a:r>
                        <a:rPr lang="en-US" sz="1200" b="0" u="none" strike="noStrike">
                          <a:solidFill>
                            <a:srgbClr val="C00000"/>
                          </a:solidFill>
                          <a:effectLst/>
                        </a:rPr>
                        <a:t>Loss</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l" fontAlgn="b"/>
                      <a:r>
                        <a:rPr lang="en-US" sz="1200" b="0" u="none" strike="noStrike">
                          <a:solidFill>
                            <a:srgbClr val="C00000"/>
                          </a:solidFill>
                          <a:effectLst/>
                        </a:rPr>
                        <a:t>Hinge</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1068598772"/>
                  </a:ext>
                </a:extLst>
              </a:tr>
              <a:tr h="357795">
                <a:tc>
                  <a:txBody>
                    <a:bodyPr/>
                    <a:lstStyle/>
                    <a:p>
                      <a:pPr algn="l" fontAlgn="b"/>
                      <a:r>
                        <a:rPr lang="en-US" sz="1200" b="0" u="none" strike="noStrike">
                          <a:solidFill>
                            <a:srgbClr val="C00000"/>
                          </a:solidFill>
                          <a:effectLst/>
                        </a:rPr>
                        <a:t>Penalty</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12</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218374395"/>
                  </a:ext>
                </a:extLst>
              </a:tr>
              <a:tr h="357795">
                <a:tc>
                  <a:txBody>
                    <a:bodyPr/>
                    <a:lstStyle/>
                    <a:p>
                      <a:pPr algn="l" fontAlgn="b"/>
                      <a:r>
                        <a:rPr lang="en-US" sz="1200" b="0" u="none" strike="noStrike">
                          <a:solidFill>
                            <a:srgbClr val="C00000"/>
                          </a:solidFill>
                          <a:effectLst/>
                        </a:rPr>
                        <a:t>Alpha</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0.001</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1969012312"/>
                  </a:ext>
                </a:extLst>
              </a:tr>
              <a:tr h="357795">
                <a:tc>
                  <a:txBody>
                    <a:bodyPr/>
                    <a:lstStyle/>
                    <a:p>
                      <a:pPr algn="l" fontAlgn="b"/>
                      <a:r>
                        <a:rPr lang="en-US" sz="1200" b="0" u="none" strike="noStrike">
                          <a:solidFill>
                            <a:srgbClr val="C00000"/>
                          </a:solidFill>
                          <a:effectLst/>
                        </a:rPr>
                        <a:t>Random State</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434845975"/>
                  </a:ext>
                </a:extLst>
              </a:tr>
              <a:tr h="357795">
                <a:tc>
                  <a:txBody>
                    <a:bodyPr/>
                    <a:lstStyle/>
                    <a:p>
                      <a:pPr algn="l" fontAlgn="b"/>
                      <a:r>
                        <a:rPr lang="en-US" sz="1200" b="0" u="none" strike="noStrike" err="1">
                          <a:solidFill>
                            <a:srgbClr val="C00000"/>
                          </a:solidFill>
                          <a:effectLst/>
                        </a:rPr>
                        <a:t>Ngram</a:t>
                      </a:r>
                      <a:r>
                        <a:rPr lang="en-US" sz="1200" b="0" u="none" strike="noStrike">
                          <a:solidFill>
                            <a:srgbClr val="C00000"/>
                          </a:solidFill>
                          <a:effectLst/>
                        </a:rPr>
                        <a:t> </a:t>
                      </a:r>
                      <a:endParaRPr lang="en-US" sz="1200" b="0" i="0" u="none" strike="noStrike">
                        <a:solidFill>
                          <a:srgbClr val="C00000"/>
                        </a:solidFill>
                        <a:effectLst/>
                        <a:latin typeface="Calibri"/>
                      </a:endParaRPr>
                    </a:p>
                  </a:txBody>
                  <a:tcPr marT="91440" marB="91440" anchor="b">
                    <a:lnR w="3175" cap="flat" cmpd="sng" algn="ctr">
                      <a:solidFill>
                        <a:srgbClr val="C00000"/>
                      </a:solidFill>
                      <a:prstDash val="solid"/>
                      <a:round/>
                      <a:headEnd type="none" w="med" len="med"/>
                      <a:tailEnd type="none" w="med" len="med"/>
                    </a:lnR>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tc>
                  <a:txBody>
                    <a:bodyPr/>
                    <a:lstStyle/>
                    <a:p>
                      <a:pPr algn="r" fontAlgn="b"/>
                      <a:r>
                        <a:rPr lang="en-US" sz="1200" b="0" u="none" strike="noStrike">
                          <a:solidFill>
                            <a:srgbClr val="C00000"/>
                          </a:solidFill>
                          <a:effectLst/>
                        </a:rPr>
                        <a:t>(1, 2)</a:t>
                      </a:r>
                      <a:endParaRPr lang="en-US" sz="1200" b="0" i="0" u="none" strike="noStrike">
                        <a:solidFill>
                          <a:srgbClr val="C00000"/>
                        </a:solidFill>
                        <a:effectLst/>
                        <a:latin typeface="Calibri"/>
                      </a:endParaRPr>
                    </a:p>
                  </a:txBody>
                  <a:tcPr marT="91440" marB="91440" anchor="b">
                    <a:lnL w="3175" cap="flat" cmpd="sng" algn="ctr">
                      <a:solidFill>
                        <a:srgbClr val="C00000"/>
                      </a:solidFill>
                      <a:prstDash val="solid"/>
                      <a:round/>
                      <a:headEnd type="none" w="med" len="med"/>
                      <a:tailEnd type="none" w="med" len="med"/>
                    </a:lnL>
                    <a:lnT w="3175" cap="flat" cmpd="sng" algn="ctr">
                      <a:solidFill>
                        <a:srgbClr val="C00000"/>
                      </a:solidFill>
                      <a:prstDash val="solid"/>
                      <a:round/>
                      <a:headEnd type="none" w="med" len="med"/>
                      <a:tailEnd type="none" w="med" len="med"/>
                    </a:lnT>
                    <a:lnB w="3175" cap="flat" cmpd="sng" algn="ctr">
                      <a:solidFill>
                        <a:srgbClr val="C00000"/>
                      </a:solidFill>
                      <a:prstDash val="solid"/>
                      <a:round/>
                      <a:headEnd type="none" w="med" len="med"/>
                      <a:tailEnd type="none" w="med" len="med"/>
                    </a:lnB>
                    <a:solidFill>
                      <a:schemeClr val="bg1"/>
                    </a:solidFill>
                  </a:tcPr>
                </a:tc>
                <a:extLst>
                  <a:ext uri="{0D108BD9-81ED-4DB2-BD59-A6C34878D82A}">
                    <a16:rowId xmlns:a16="http://schemas.microsoft.com/office/drawing/2014/main" val="3335460982"/>
                  </a:ext>
                </a:extLst>
              </a:tr>
            </a:tbl>
          </a:graphicData>
        </a:graphic>
      </p:graphicFrame>
      <p:sp>
        <p:nvSpPr>
          <p:cNvPr id="25" name="Rectangle: Rounded Corners 24">
            <a:extLst>
              <a:ext uri="{FF2B5EF4-FFF2-40B4-BE49-F238E27FC236}">
                <a16:creationId xmlns:a16="http://schemas.microsoft.com/office/drawing/2014/main" id="{BDB3FB81-27D4-4D81-8282-96856A0CD889}"/>
              </a:ext>
            </a:extLst>
          </p:cNvPr>
          <p:cNvSpPr/>
          <p:nvPr/>
        </p:nvSpPr>
        <p:spPr>
          <a:xfrm>
            <a:off x="8601540" y="1782603"/>
            <a:ext cx="3304173" cy="4551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6" name="Rectangle: Rounded Corners 25">
            <a:extLst>
              <a:ext uri="{FF2B5EF4-FFF2-40B4-BE49-F238E27FC236}">
                <a16:creationId xmlns:a16="http://schemas.microsoft.com/office/drawing/2014/main" id="{A416F36A-2026-4ECF-894C-F21B39CA225C}"/>
              </a:ext>
            </a:extLst>
          </p:cNvPr>
          <p:cNvSpPr/>
          <p:nvPr/>
        </p:nvSpPr>
        <p:spPr>
          <a:xfrm>
            <a:off x="8597996" y="4441735"/>
            <a:ext cx="3245520" cy="45515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Tree>
    <p:extLst>
      <p:ext uri="{BB962C8B-B14F-4D97-AF65-F5344CB8AC3E}">
        <p14:creationId xmlns:p14="http://schemas.microsoft.com/office/powerpoint/2010/main" val="1788672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Modeling</a:t>
            </a:r>
            <a:r>
              <a:rPr lang="en-US" sz="2000">
                <a:solidFill>
                  <a:srgbClr val="C00000"/>
                </a:solidFill>
                <a:latin typeface="Univers CondensedLight"/>
              </a:rPr>
              <a:t> (3 of 4)</a:t>
            </a:r>
            <a:endParaRPr lang="en-US" sz="1905">
              <a:solidFill>
                <a:srgbClr val="C00000"/>
              </a:solidFill>
              <a:latin typeface="Univers CondensedBold"/>
              <a:cs typeface="Univers CondensedBold"/>
            </a:endParaRPr>
          </a:p>
        </p:txBody>
      </p:sp>
      <p:sp>
        <p:nvSpPr>
          <p:cNvPr id="42" name="Rectangle 41">
            <a:extLst>
              <a:ext uri="{FF2B5EF4-FFF2-40B4-BE49-F238E27FC236}">
                <a16:creationId xmlns:a16="http://schemas.microsoft.com/office/drawing/2014/main" id="{A3C047CF-A7E9-DE4A-8499-B89DD13A8563}"/>
              </a:ext>
            </a:extLst>
          </p:cNvPr>
          <p:cNvSpPr/>
          <p:nvPr/>
        </p:nvSpPr>
        <p:spPr>
          <a:xfrm>
            <a:off x="1938802" y="4046848"/>
            <a:ext cx="1004755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Job Description - Neural Network</a:t>
            </a:r>
          </a:p>
        </p:txBody>
      </p:sp>
      <p:sp>
        <p:nvSpPr>
          <p:cNvPr id="45" name="Rectangle 44">
            <a:extLst>
              <a:ext uri="{FF2B5EF4-FFF2-40B4-BE49-F238E27FC236}">
                <a16:creationId xmlns:a16="http://schemas.microsoft.com/office/drawing/2014/main" id="{51525C01-66BD-6447-B3EF-52FDCDE3853A}"/>
              </a:ext>
            </a:extLst>
          </p:cNvPr>
          <p:cNvSpPr/>
          <p:nvPr/>
        </p:nvSpPr>
        <p:spPr>
          <a:xfrm>
            <a:off x="1879493" y="1317801"/>
            <a:ext cx="10106868"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Job Title - Neural Network</a:t>
            </a:r>
          </a:p>
        </p:txBody>
      </p:sp>
      <p:pic>
        <p:nvPicPr>
          <p:cNvPr id="10" name="Picture 9">
            <a:extLst>
              <a:ext uri="{FF2B5EF4-FFF2-40B4-BE49-F238E27FC236}">
                <a16:creationId xmlns:a16="http://schemas.microsoft.com/office/drawing/2014/main" id="{9E88B9FA-1048-B242-B2D2-B12C8F8F94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3610" y="1663719"/>
            <a:ext cx="3213877" cy="2072441"/>
          </a:xfrm>
          <a:prstGeom prst="rect">
            <a:avLst/>
          </a:prstGeom>
        </p:spPr>
      </p:pic>
      <p:pic>
        <p:nvPicPr>
          <p:cNvPr id="12" name="Picture 11">
            <a:extLst>
              <a:ext uri="{FF2B5EF4-FFF2-40B4-BE49-F238E27FC236}">
                <a16:creationId xmlns:a16="http://schemas.microsoft.com/office/drawing/2014/main" id="{DB63E66C-95FA-6946-94F1-91D7908EEE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2777" y="1633524"/>
            <a:ext cx="4467813" cy="2186502"/>
          </a:xfrm>
          <a:prstGeom prst="rect">
            <a:avLst/>
          </a:prstGeom>
        </p:spPr>
      </p:pic>
      <p:pic>
        <p:nvPicPr>
          <p:cNvPr id="14" name="Picture 13">
            <a:extLst>
              <a:ext uri="{FF2B5EF4-FFF2-40B4-BE49-F238E27FC236}">
                <a16:creationId xmlns:a16="http://schemas.microsoft.com/office/drawing/2014/main" id="{50E46B95-109D-604D-998B-AE972285EA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67811" y="1678185"/>
            <a:ext cx="2328951" cy="1985431"/>
          </a:xfrm>
          <a:prstGeom prst="rect">
            <a:avLst/>
          </a:prstGeom>
        </p:spPr>
      </p:pic>
      <p:pic>
        <p:nvPicPr>
          <p:cNvPr id="16" name="Picture 15">
            <a:extLst>
              <a:ext uri="{FF2B5EF4-FFF2-40B4-BE49-F238E27FC236}">
                <a16:creationId xmlns:a16="http://schemas.microsoft.com/office/drawing/2014/main" id="{C2355DC5-0365-C041-AF87-82EE32DEBD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34509" y="4367186"/>
            <a:ext cx="3161728" cy="2136611"/>
          </a:xfrm>
          <a:prstGeom prst="rect">
            <a:avLst/>
          </a:prstGeom>
        </p:spPr>
      </p:pic>
      <p:sp>
        <p:nvSpPr>
          <p:cNvPr id="2" name="Rectangle: Rounded Corners 1">
            <a:extLst>
              <a:ext uri="{FF2B5EF4-FFF2-40B4-BE49-F238E27FC236}">
                <a16:creationId xmlns:a16="http://schemas.microsoft.com/office/drawing/2014/main" id="{E7C0FFC3-EB3A-429B-BB8B-7F0A81BF802B}"/>
              </a:ext>
            </a:extLst>
          </p:cNvPr>
          <p:cNvSpPr/>
          <p:nvPr/>
        </p:nvSpPr>
        <p:spPr>
          <a:xfrm>
            <a:off x="5050838" y="1612430"/>
            <a:ext cx="1519655" cy="26999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pic>
        <p:nvPicPr>
          <p:cNvPr id="6" name="Picture 6">
            <a:extLst>
              <a:ext uri="{FF2B5EF4-FFF2-40B4-BE49-F238E27FC236}">
                <a16:creationId xmlns:a16="http://schemas.microsoft.com/office/drawing/2014/main" id="{1878ADD2-CE70-488C-BC01-95FFD8D8883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2326" y="4369896"/>
            <a:ext cx="4210754" cy="2054303"/>
          </a:xfrm>
          <a:prstGeom prst="rect">
            <a:avLst/>
          </a:prstGeom>
        </p:spPr>
      </p:pic>
      <p:pic>
        <p:nvPicPr>
          <p:cNvPr id="35" name="Picture 34">
            <a:extLst>
              <a:ext uri="{FF2B5EF4-FFF2-40B4-BE49-F238E27FC236}">
                <a16:creationId xmlns:a16="http://schemas.microsoft.com/office/drawing/2014/main" id="{85E10D96-7B29-5744-9825-EEF774A2EFD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38828" y="4446001"/>
            <a:ext cx="2223523" cy="1906672"/>
          </a:xfrm>
          <a:prstGeom prst="rect">
            <a:avLst/>
          </a:prstGeom>
        </p:spPr>
      </p:pic>
      <p:sp>
        <p:nvSpPr>
          <p:cNvPr id="3" name="Rectangle: Rounded Corners 2">
            <a:extLst>
              <a:ext uri="{FF2B5EF4-FFF2-40B4-BE49-F238E27FC236}">
                <a16:creationId xmlns:a16="http://schemas.microsoft.com/office/drawing/2014/main" id="{F71EB033-110D-4710-BE3A-BCAEF19EC0AE}"/>
              </a:ext>
            </a:extLst>
          </p:cNvPr>
          <p:cNvSpPr/>
          <p:nvPr/>
        </p:nvSpPr>
        <p:spPr>
          <a:xfrm>
            <a:off x="5356578" y="4335874"/>
            <a:ext cx="1563511" cy="26999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cxnSp>
        <p:nvCxnSpPr>
          <p:cNvPr id="26" name="Straight Connector 25">
            <a:extLst>
              <a:ext uri="{FF2B5EF4-FFF2-40B4-BE49-F238E27FC236}">
                <a16:creationId xmlns:a16="http://schemas.microsoft.com/office/drawing/2014/main" id="{4962F6C9-90B4-6346-8915-45323F42FAD5}"/>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27" name="TextBox 26">
            <a:hlinkClick r:id="rId8" action="ppaction://hlinksldjump"/>
            <a:extLst>
              <a:ext uri="{FF2B5EF4-FFF2-40B4-BE49-F238E27FC236}">
                <a16:creationId xmlns:a16="http://schemas.microsoft.com/office/drawing/2014/main" id="{9DF9DA67-1B72-9447-887F-30775B370BDD}"/>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28" name="Oval 27">
            <a:extLst>
              <a:ext uri="{FF2B5EF4-FFF2-40B4-BE49-F238E27FC236}">
                <a16:creationId xmlns:a16="http://schemas.microsoft.com/office/drawing/2014/main" id="{157F85DE-7D07-0F4F-9763-189E932FCFB1}"/>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29" name="TextBox 28">
            <a:hlinkClick r:id="" action="ppaction://noaction"/>
            <a:extLst>
              <a:ext uri="{FF2B5EF4-FFF2-40B4-BE49-F238E27FC236}">
                <a16:creationId xmlns:a16="http://schemas.microsoft.com/office/drawing/2014/main" id="{F5B2BF47-307E-6041-8BC4-F8AC2DB247F4}"/>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0" name="Oval 29">
            <a:extLst>
              <a:ext uri="{FF2B5EF4-FFF2-40B4-BE49-F238E27FC236}">
                <a16:creationId xmlns:a16="http://schemas.microsoft.com/office/drawing/2014/main" id="{8CBA199A-7E49-D14F-9FE9-00AB0BBAAF6F}"/>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1" name="TextBox 30">
            <a:hlinkClick r:id="" action="ppaction://noaction"/>
            <a:extLst>
              <a:ext uri="{FF2B5EF4-FFF2-40B4-BE49-F238E27FC236}">
                <a16:creationId xmlns:a16="http://schemas.microsoft.com/office/drawing/2014/main" id="{FEE506A8-7E55-8440-BA8D-52B5E6C32C40}"/>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32" name="Oval 31">
            <a:extLst>
              <a:ext uri="{FF2B5EF4-FFF2-40B4-BE49-F238E27FC236}">
                <a16:creationId xmlns:a16="http://schemas.microsoft.com/office/drawing/2014/main" id="{61BE3F36-DE66-544A-B523-FCCCB6C2328D}"/>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3" name="TextBox 32">
            <a:hlinkClick r:id="" action="ppaction://noaction"/>
            <a:extLst>
              <a:ext uri="{FF2B5EF4-FFF2-40B4-BE49-F238E27FC236}">
                <a16:creationId xmlns:a16="http://schemas.microsoft.com/office/drawing/2014/main" id="{C43FDB59-BB60-664F-89E2-AF80DCFEF6C5}"/>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34" name="Oval 33">
            <a:extLst>
              <a:ext uri="{FF2B5EF4-FFF2-40B4-BE49-F238E27FC236}">
                <a16:creationId xmlns:a16="http://schemas.microsoft.com/office/drawing/2014/main" id="{92A2727B-8283-3E4E-AFFB-F540351F4264}"/>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6" name="TextBox 35">
            <a:hlinkClick r:id="" action="ppaction://noaction"/>
            <a:extLst>
              <a:ext uri="{FF2B5EF4-FFF2-40B4-BE49-F238E27FC236}">
                <a16:creationId xmlns:a16="http://schemas.microsoft.com/office/drawing/2014/main" id="{CECE421D-D62B-1346-BA93-DA9F75E358CA}"/>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37" name="Oval 36">
            <a:extLst>
              <a:ext uri="{FF2B5EF4-FFF2-40B4-BE49-F238E27FC236}">
                <a16:creationId xmlns:a16="http://schemas.microsoft.com/office/drawing/2014/main" id="{9F3C67C4-B1F6-654C-9CD5-4D0BF321A927}"/>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8" name="TextBox 37">
            <a:hlinkClick r:id="" action="ppaction://noaction"/>
            <a:extLst>
              <a:ext uri="{FF2B5EF4-FFF2-40B4-BE49-F238E27FC236}">
                <a16:creationId xmlns:a16="http://schemas.microsoft.com/office/drawing/2014/main" id="{CA601AEA-14DF-C449-89A2-F72FDCD583A8}"/>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39" name="Oval 38">
            <a:extLst>
              <a:ext uri="{FF2B5EF4-FFF2-40B4-BE49-F238E27FC236}">
                <a16:creationId xmlns:a16="http://schemas.microsoft.com/office/drawing/2014/main" id="{A839B35E-EC19-FB42-9DE5-AD37DA84E3AF}"/>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0" name="Rectangle: Rounded Corners 25">
            <a:extLst>
              <a:ext uri="{FF2B5EF4-FFF2-40B4-BE49-F238E27FC236}">
                <a16:creationId xmlns:a16="http://schemas.microsoft.com/office/drawing/2014/main" id="{0519350E-C72B-4331-AD69-4AAEC9C1B0F1}"/>
              </a:ext>
            </a:extLst>
          </p:cNvPr>
          <p:cNvSpPr/>
          <p:nvPr/>
        </p:nvSpPr>
        <p:spPr>
          <a:xfrm>
            <a:off x="10067982" y="5678906"/>
            <a:ext cx="1728780" cy="1022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Tree>
    <p:extLst>
      <p:ext uri="{BB962C8B-B14F-4D97-AF65-F5344CB8AC3E}">
        <p14:creationId xmlns:p14="http://schemas.microsoft.com/office/powerpoint/2010/main" val="3165889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Modeling</a:t>
            </a:r>
            <a:r>
              <a:rPr lang="en-US" sz="2000">
                <a:solidFill>
                  <a:srgbClr val="C00000"/>
                </a:solidFill>
                <a:latin typeface="Univers CondensedLight"/>
              </a:rPr>
              <a:t> (4 of 4)</a:t>
            </a:r>
            <a:endParaRPr lang="en-US" sz="1905">
              <a:solidFill>
                <a:srgbClr val="C00000"/>
              </a:solidFill>
              <a:latin typeface="Univers CondensedBold"/>
              <a:cs typeface="Univers CondensedBold"/>
            </a:endParaRPr>
          </a:p>
        </p:txBody>
      </p:sp>
      <p:sp>
        <p:nvSpPr>
          <p:cNvPr id="42" name="Rectangle 41">
            <a:extLst>
              <a:ext uri="{FF2B5EF4-FFF2-40B4-BE49-F238E27FC236}">
                <a16:creationId xmlns:a16="http://schemas.microsoft.com/office/drawing/2014/main" id="{A3C047CF-A7E9-DE4A-8499-B89DD13A8563}"/>
              </a:ext>
            </a:extLst>
          </p:cNvPr>
          <p:cNvSpPr/>
          <p:nvPr/>
        </p:nvSpPr>
        <p:spPr>
          <a:xfrm>
            <a:off x="1938802" y="4046848"/>
            <a:ext cx="1004755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Job Description + Salary -  Neural Network</a:t>
            </a:r>
          </a:p>
        </p:txBody>
      </p:sp>
      <p:sp>
        <p:nvSpPr>
          <p:cNvPr id="45" name="Rectangle 44">
            <a:extLst>
              <a:ext uri="{FF2B5EF4-FFF2-40B4-BE49-F238E27FC236}">
                <a16:creationId xmlns:a16="http://schemas.microsoft.com/office/drawing/2014/main" id="{51525C01-66BD-6447-B3EF-52FDCDE3853A}"/>
              </a:ext>
            </a:extLst>
          </p:cNvPr>
          <p:cNvSpPr/>
          <p:nvPr/>
        </p:nvSpPr>
        <p:spPr>
          <a:xfrm>
            <a:off x="1879493" y="1317801"/>
            <a:ext cx="10106868"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Job Title + Salary - Neural Network</a:t>
            </a:r>
          </a:p>
        </p:txBody>
      </p:sp>
      <p:pic>
        <p:nvPicPr>
          <p:cNvPr id="27" name="Picture 26">
            <a:extLst>
              <a:ext uri="{FF2B5EF4-FFF2-40B4-BE49-F238E27FC236}">
                <a16:creationId xmlns:a16="http://schemas.microsoft.com/office/drawing/2014/main" id="{FB8FACAE-948A-6C4A-8A81-BD5FE524F1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9535" y="4379585"/>
            <a:ext cx="3247217" cy="2456747"/>
          </a:xfrm>
          <a:prstGeom prst="rect">
            <a:avLst/>
          </a:prstGeom>
        </p:spPr>
      </p:pic>
      <p:pic>
        <p:nvPicPr>
          <p:cNvPr id="6" name="Picture 5">
            <a:extLst>
              <a:ext uri="{FF2B5EF4-FFF2-40B4-BE49-F238E27FC236}">
                <a16:creationId xmlns:a16="http://schemas.microsoft.com/office/drawing/2014/main" id="{9D60D862-385E-444D-A326-6A94242B25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55905" y="4404657"/>
            <a:ext cx="4336839" cy="2107459"/>
          </a:xfrm>
          <a:prstGeom prst="rect">
            <a:avLst/>
          </a:prstGeom>
        </p:spPr>
      </p:pic>
      <p:pic>
        <p:nvPicPr>
          <p:cNvPr id="8" name="Picture 7">
            <a:extLst>
              <a:ext uri="{FF2B5EF4-FFF2-40B4-BE49-F238E27FC236}">
                <a16:creationId xmlns:a16="http://schemas.microsoft.com/office/drawing/2014/main" id="{50FADBE0-97B5-9048-949F-CB8731A567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12838" y="4628599"/>
            <a:ext cx="2236100" cy="1823199"/>
          </a:xfrm>
          <a:prstGeom prst="rect">
            <a:avLst/>
          </a:prstGeom>
        </p:spPr>
      </p:pic>
      <p:pic>
        <p:nvPicPr>
          <p:cNvPr id="11" name="Picture 10">
            <a:extLst>
              <a:ext uri="{FF2B5EF4-FFF2-40B4-BE49-F238E27FC236}">
                <a16:creationId xmlns:a16="http://schemas.microsoft.com/office/drawing/2014/main" id="{D504A49F-938C-C643-B3B3-07A85CE8DFF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69535" y="1647751"/>
            <a:ext cx="3215929" cy="2306711"/>
          </a:xfrm>
          <a:prstGeom prst="rect">
            <a:avLst/>
          </a:prstGeom>
        </p:spPr>
      </p:pic>
      <p:pic>
        <p:nvPicPr>
          <p:cNvPr id="15" name="Picture 14">
            <a:extLst>
              <a:ext uri="{FF2B5EF4-FFF2-40B4-BE49-F238E27FC236}">
                <a16:creationId xmlns:a16="http://schemas.microsoft.com/office/drawing/2014/main" id="{0B407294-6DAD-D440-8CF7-5B492987A0D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16752" y="1633922"/>
            <a:ext cx="4396086" cy="2154023"/>
          </a:xfrm>
          <a:prstGeom prst="rect">
            <a:avLst/>
          </a:prstGeom>
        </p:spPr>
      </p:pic>
      <p:pic>
        <p:nvPicPr>
          <p:cNvPr id="18" name="Picture 17">
            <a:extLst>
              <a:ext uri="{FF2B5EF4-FFF2-40B4-BE49-F238E27FC236}">
                <a16:creationId xmlns:a16="http://schemas.microsoft.com/office/drawing/2014/main" id="{8FCD634A-4BD9-5341-82EF-C4B1C6F7FE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612838" y="1816376"/>
            <a:ext cx="2341854" cy="1978867"/>
          </a:xfrm>
          <a:prstGeom prst="rect">
            <a:avLst/>
          </a:prstGeom>
        </p:spPr>
      </p:pic>
      <p:sp>
        <p:nvSpPr>
          <p:cNvPr id="2" name="Rectangle: Rounded Corners 1">
            <a:extLst>
              <a:ext uri="{FF2B5EF4-FFF2-40B4-BE49-F238E27FC236}">
                <a16:creationId xmlns:a16="http://schemas.microsoft.com/office/drawing/2014/main" id="{FDB5F38E-CAD3-4BA3-B9B4-424B1AA5D2C9}"/>
              </a:ext>
            </a:extLst>
          </p:cNvPr>
          <p:cNvSpPr/>
          <p:nvPr/>
        </p:nvSpPr>
        <p:spPr>
          <a:xfrm>
            <a:off x="5220171" y="1621837"/>
            <a:ext cx="1563511" cy="26999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6" name="Rectangle: Rounded Corners 25">
            <a:extLst>
              <a:ext uri="{FF2B5EF4-FFF2-40B4-BE49-F238E27FC236}">
                <a16:creationId xmlns:a16="http://schemas.microsoft.com/office/drawing/2014/main" id="{6012C412-48C4-4BF9-B2EF-9C74685C78AC}"/>
              </a:ext>
            </a:extLst>
          </p:cNvPr>
          <p:cNvSpPr/>
          <p:nvPr/>
        </p:nvSpPr>
        <p:spPr>
          <a:xfrm>
            <a:off x="5154319" y="4378207"/>
            <a:ext cx="1563511" cy="26999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cxnSp>
        <p:nvCxnSpPr>
          <p:cNvPr id="28" name="Straight Connector 27">
            <a:extLst>
              <a:ext uri="{FF2B5EF4-FFF2-40B4-BE49-F238E27FC236}">
                <a16:creationId xmlns:a16="http://schemas.microsoft.com/office/drawing/2014/main" id="{5531D65A-B4A7-6140-86F4-F99E3F5438E5}"/>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29" name="TextBox 28">
            <a:hlinkClick r:id="rId9" action="ppaction://hlinksldjump"/>
            <a:extLst>
              <a:ext uri="{FF2B5EF4-FFF2-40B4-BE49-F238E27FC236}">
                <a16:creationId xmlns:a16="http://schemas.microsoft.com/office/drawing/2014/main" id="{7A858F20-752A-0D4A-A446-7E02E5EC5F4A}"/>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0" name="Oval 29">
            <a:extLst>
              <a:ext uri="{FF2B5EF4-FFF2-40B4-BE49-F238E27FC236}">
                <a16:creationId xmlns:a16="http://schemas.microsoft.com/office/drawing/2014/main" id="{E0D58C35-B474-104A-BA1F-58349AB434CE}"/>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1" name="TextBox 30">
            <a:hlinkClick r:id="" action="ppaction://noaction"/>
            <a:extLst>
              <a:ext uri="{FF2B5EF4-FFF2-40B4-BE49-F238E27FC236}">
                <a16:creationId xmlns:a16="http://schemas.microsoft.com/office/drawing/2014/main" id="{5F30AD33-F3CA-8F48-AA88-A703242708B2}"/>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2" name="Oval 31">
            <a:extLst>
              <a:ext uri="{FF2B5EF4-FFF2-40B4-BE49-F238E27FC236}">
                <a16:creationId xmlns:a16="http://schemas.microsoft.com/office/drawing/2014/main" id="{75198ACC-3928-FE4D-A95D-C511EFE9E582}"/>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3" name="TextBox 32">
            <a:hlinkClick r:id="" action="ppaction://noaction"/>
            <a:extLst>
              <a:ext uri="{FF2B5EF4-FFF2-40B4-BE49-F238E27FC236}">
                <a16:creationId xmlns:a16="http://schemas.microsoft.com/office/drawing/2014/main" id="{6C5272F2-283D-2249-9637-2424E9F2FE68}"/>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34" name="Oval 33">
            <a:extLst>
              <a:ext uri="{FF2B5EF4-FFF2-40B4-BE49-F238E27FC236}">
                <a16:creationId xmlns:a16="http://schemas.microsoft.com/office/drawing/2014/main" id="{747DE184-8CF0-6244-91FE-A025CDB3E1CD}"/>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5" name="TextBox 34">
            <a:hlinkClick r:id="" action="ppaction://noaction"/>
            <a:extLst>
              <a:ext uri="{FF2B5EF4-FFF2-40B4-BE49-F238E27FC236}">
                <a16:creationId xmlns:a16="http://schemas.microsoft.com/office/drawing/2014/main" id="{F7B404AA-04AC-B341-ABBD-BCBA1719F8D1}"/>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36" name="Oval 35">
            <a:extLst>
              <a:ext uri="{FF2B5EF4-FFF2-40B4-BE49-F238E27FC236}">
                <a16:creationId xmlns:a16="http://schemas.microsoft.com/office/drawing/2014/main" id="{570B2573-D7D0-4343-9148-F65BF161FF91}"/>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7" name="TextBox 36">
            <a:hlinkClick r:id="" action="ppaction://noaction"/>
            <a:extLst>
              <a:ext uri="{FF2B5EF4-FFF2-40B4-BE49-F238E27FC236}">
                <a16:creationId xmlns:a16="http://schemas.microsoft.com/office/drawing/2014/main" id="{5CE3544E-62D0-D145-A287-047F8F4A17D8}"/>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38" name="Oval 37">
            <a:extLst>
              <a:ext uri="{FF2B5EF4-FFF2-40B4-BE49-F238E27FC236}">
                <a16:creationId xmlns:a16="http://schemas.microsoft.com/office/drawing/2014/main" id="{727F6778-0C70-6A4F-9F84-F93FCD9BB51A}"/>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9" name="TextBox 38">
            <a:hlinkClick r:id="" action="ppaction://noaction"/>
            <a:extLst>
              <a:ext uri="{FF2B5EF4-FFF2-40B4-BE49-F238E27FC236}">
                <a16:creationId xmlns:a16="http://schemas.microsoft.com/office/drawing/2014/main" id="{84734E26-5930-BE4E-B7F3-AAD73200929F}"/>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40" name="Oval 39">
            <a:extLst>
              <a:ext uri="{FF2B5EF4-FFF2-40B4-BE49-F238E27FC236}">
                <a16:creationId xmlns:a16="http://schemas.microsoft.com/office/drawing/2014/main" id="{E234A118-35CB-CB4D-9260-8C685D25377F}"/>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1" name="Rectangle: Rounded Corners 25">
            <a:extLst>
              <a:ext uri="{FF2B5EF4-FFF2-40B4-BE49-F238E27FC236}">
                <a16:creationId xmlns:a16="http://schemas.microsoft.com/office/drawing/2014/main" id="{E99C6693-2BBE-4EFC-9A68-68AFEDAD2418}"/>
              </a:ext>
            </a:extLst>
          </p:cNvPr>
          <p:cNvSpPr/>
          <p:nvPr/>
        </p:nvSpPr>
        <p:spPr>
          <a:xfrm>
            <a:off x="10002009" y="5805237"/>
            <a:ext cx="1728780" cy="1022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Tree>
    <p:extLst>
      <p:ext uri="{BB962C8B-B14F-4D97-AF65-F5344CB8AC3E}">
        <p14:creationId xmlns:p14="http://schemas.microsoft.com/office/powerpoint/2010/main" val="65112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marL="739775" lvl="0" indent="-728663" fontAlgn="t">
              <a:defRPr/>
            </a:pPr>
            <a:r>
              <a:rPr lang="en-US" sz="1814">
                <a:solidFill>
                  <a:srgbClr val="C00000"/>
                </a:solidFill>
                <a:latin typeface="Univers CondensedBold"/>
                <a:cs typeface="Univers CondensedBold"/>
              </a:rPr>
              <a:t>Key Takeaways </a:t>
            </a:r>
            <a:r>
              <a:rPr lang="en-US" sz="1814">
                <a:solidFill>
                  <a:srgbClr val="C00000"/>
                </a:solidFill>
                <a:latin typeface="Univers CondensedLight"/>
              </a:rPr>
              <a:t>&gt; </a:t>
            </a:r>
            <a:r>
              <a:rPr lang="en-US" sz="1814">
                <a:solidFill>
                  <a:srgbClr val="C00000"/>
                </a:solidFill>
                <a:latin typeface="Univers CondensedBold"/>
              </a:rPr>
              <a:t>Results, Conclusions, Recommendations</a:t>
            </a:r>
          </a:p>
        </p:txBody>
      </p:sp>
      <p:cxnSp>
        <p:nvCxnSpPr>
          <p:cNvPr id="13" name="Straight Connector 12">
            <a:extLst>
              <a:ext uri="{FF2B5EF4-FFF2-40B4-BE49-F238E27FC236}">
                <a16:creationId xmlns:a16="http://schemas.microsoft.com/office/drawing/2014/main" id="{7DD37E4B-B39B-8E4B-A607-F861C6B3A173}"/>
              </a:ext>
            </a:extLst>
          </p:cNvPr>
          <p:cNvCxnSpPr/>
          <p:nvPr/>
        </p:nvCxnSpPr>
        <p:spPr>
          <a:xfrm>
            <a:off x="19465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14" name="TextBox 13">
            <a:hlinkClick r:id="rId2" action="ppaction://hlinksldjump"/>
            <a:extLst>
              <a:ext uri="{FF2B5EF4-FFF2-40B4-BE49-F238E27FC236}">
                <a16:creationId xmlns:a16="http://schemas.microsoft.com/office/drawing/2014/main" id="{B95F9373-24F7-4D4A-BA77-AA471F4B54B4}"/>
              </a:ext>
            </a:extLst>
          </p:cNvPr>
          <p:cNvSpPr txBox="1"/>
          <p:nvPr/>
        </p:nvSpPr>
        <p:spPr>
          <a:xfrm>
            <a:off x="348484" y="1030852"/>
            <a:ext cx="1433854"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15" name="Oval 14">
            <a:extLst>
              <a:ext uri="{FF2B5EF4-FFF2-40B4-BE49-F238E27FC236}">
                <a16:creationId xmlns:a16="http://schemas.microsoft.com/office/drawing/2014/main" id="{A565A5D3-8931-A143-BECE-FE9E41DBA793}"/>
              </a:ext>
            </a:extLst>
          </p:cNvPr>
          <p:cNvSpPr/>
          <p:nvPr/>
        </p:nvSpPr>
        <p:spPr>
          <a:xfrm>
            <a:off x="109830" y="1064661"/>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6" name="TextBox 15">
            <a:hlinkClick r:id="" action="ppaction://noaction"/>
            <a:extLst>
              <a:ext uri="{FF2B5EF4-FFF2-40B4-BE49-F238E27FC236}">
                <a16:creationId xmlns:a16="http://schemas.microsoft.com/office/drawing/2014/main" id="{0B90FF90-CE1A-2747-B13A-1A23DD6D346B}"/>
              </a:ext>
            </a:extLst>
          </p:cNvPr>
          <p:cNvSpPr txBox="1"/>
          <p:nvPr/>
        </p:nvSpPr>
        <p:spPr>
          <a:xfrm>
            <a:off x="348483" y="1491693"/>
            <a:ext cx="2057257" cy="276999"/>
          </a:xfrm>
          <a:prstGeom prst="rect">
            <a:avLst/>
          </a:prstGeom>
          <a:noFill/>
        </p:spPr>
        <p:txBody>
          <a:bodyPr wrap="square" rtlCol="0">
            <a:spAutoFit/>
          </a:bodyPr>
          <a:lstStyle/>
          <a:p>
            <a:r>
              <a:rPr lang="en-GB" sz="1200">
                <a:solidFill>
                  <a:srgbClr val="404040"/>
                </a:solidFill>
                <a:latin typeface="Univers CondensedLight"/>
                <a:cs typeface="Univers CondensedLight"/>
              </a:rPr>
              <a:t>Our Work Approach</a:t>
            </a:r>
          </a:p>
        </p:txBody>
      </p:sp>
      <p:sp>
        <p:nvSpPr>
          <p:cNvPr id="17" name="Oval 16">
            <a:extLst>
              <a:ext uri="{FF2B5EF4-FFF2-40B4-BE49-F238E27FC236}">
                <a16:creationId xmlns:a16="http://schemas.microsoft.com/office/drawing/2014/main" id="{A789D391-716F-8142-93CC-6BB5B4E167D8}"/>
              </a:ext>
            </a:extLst>
          </p:cNvPr>
          <p:cNvSpPr/>
          <p:nvPr/>
        </p:nvSpPr>
        <p:spPr>
          <a:xfrm>
            <a:off x="10983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8" name="TextBox 17">
            <a:hlinkClick r:id="" action="ppaction://noaction"/>
            <a:extLst>
              <a:ext uri="{FF2B5EF4-FFF2-40B4-BE49-F238E27FC236}">
                <a16:creationId xmlns:a16="http://schemas.microsoft.com/office/drawing/2014/main" id="{B113C1A2-5482-4A49-9E5C-43C453C64C2D}"/>
              </a:ext>
            </a:extLst>
          </p:cNvPr>
          <p:cNvSpPr txBox="1"/>
          <p:nvPr/>
        </p:nvSpPr>
        <p:spPr>
          <a:xfrm>
            <a:off x="348484" y="1952534"/>
            <a:ext cx="1129412" cy="276999"/>
          </a:xfrm>
          <a:prstGeom prst="rect">
            <a:avLst/>
          </a:prstGeom>
          <a:noFill/>
        </p:spPr>
        <p:txBody>
          <a:bodyPr wrap="none" rtlCol="0">
            <a:spAutoFit/>
          </a:bodyPr>
          <a:lstStyle/>
          <a:p>
            <a:r>
              <a:rPr lang="en-GB" sz="1200" b="1">
                <a:solidFill>
                  <a:srgbClr val="C00000"/>
                </a:solidFill>
                <a:latin typeface="Univers CondensedLight"/>
              </a:rPr>
              <a:t>Key Takeaways</a:t>
            </a:r>
          </a:p>
        </p:txBody>
      </p:sp>
      <p:sp>
        <p:nvSpPr>
          <p:cNvPr id="19" name="Oval 18">
            <a:extLst>
              <a:ext uri="{FF2B5EF4-FFF2-40B4-BE49-F238E27FC236}">
                <a16:creationId xmlns:a16="http://schemas.microsoft.com/office/drawing/2014/main" id="{216DAFFA-1C75-144F-80C8-E613964E1309}"/>
              </a:ext>
            </a:extLst>
          </p:cNvPr>
          <p:cNvSpPr/>
          <p:nvPr/>
        </p:nvSpPr>
        <p:spPr>
          <a:xfrm>
            <a:off x="109830" y="1986343"/>
            <a:ext cx="178730" cy="17873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20" name="TextBox 19">
            <a:hlinkClick r:id="" action="ppaction://noaction"/>
            <a:extLst>
              <a:ext uri="{FF2B5EF4-FFF2-40B4-BE49-F238E27FC236}">
                <a16:creationId xmlns:a16="http://schemas.microsoft.com/office/drawing/2014/main" id="{F4E87F9F-8DFD-544B-B060-D26ADC9D123E}"/>
              </a:ext>
            </a:extLst>
          </p:cNvPr>
          <p:cNvSpPr txBox="1"/>
          <p:nvPr/>
        </p:nvSpPr>
        <p:spPr>
          <a:xfrm>
            <a:off x="348483" y="2373144"/>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21" name="Oval 20">
            <a:extLst>
              <a:ext uri="{FF2B5EF4-FFF2-40B4-BE49-F238E27FC236}">
                <a16:creationId xmlns:a16="http://schemas.microsoft.com/office/drawing/2014/main" id="{012B9538-7647-D449-ABD7-64DB94ADF52B}"/>
              </a:ext>
            </a:extLst>
          </p:cNvPr>
          <p:cNvSpPr/>
          <p:nvPr/>
        </p:nvSpPr>
        <p:spPr>
          <a:xfrm>
            <a:off x="10982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1" name="Slide Number Placeholder 4">
            <a:extLst>
              <a:ext uri="{FF2B5EF4-FFF2-40B4-BE49-F238E27FC236}">
                <a16:creationId xmlns:a16="http://schemas.microsoft.com/office/drawing/2014/main" id="{80503FED-2484-C240-99A0-4FCF0853AD84}"/>
              </a:ext>
            </a:extLst>
          </p:cNvPr>
          <p:cNvSpPr>
            <a:spLocks noGrp="1"/>
          </p:cNvSpPr>
          <p:nvPr>
            <p:ph type="sldNum" sz="quarter" idx="7"/>
          </p:nvPr>
        </p:nvSpPr>
        <p:spPr>
          <a:xfrm>
            <a:off x="10856236" y="6498507"/>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14</a:t>
            </a:fld>
            <a:endParaRPr lang="en-US" dirty="0">
              <a:solidFill>
                <a:srgbClr val="00338D"/>
              </a:solidFill>
            </a:endParaRPr>
          </a:p>
        </p:txBody>
      </p:sp>
      <p:sp>
        <p:nvSpPr>
          <p:cNvPr id="97" name="Rectangle 96">
            <a:extLst>
              <a:ext uri="{FF2B5EF4-FFF2-40B4-BE49-F238E27FC236}">
                <a16:creationId xmlns:a16="http://schemas.microsoft.com/office/drawing/2014/main" id="{502CA8D6-14AC-C246-80A6-73EF042599F1}"/>
              </a:ext>
            </a:extLst>
          </p:cNvPr>
          <p:cNvSpPr>
            <a:spLocks/>
          </p:cNvSpPr>
          <p:nvPr/>
        </p:nvSpPr>
        <p:spPr bwMode="gray">
          <a:xfrm>
            <a:off x="2405741" y="1307851"/>
            <a:ext cx="8724900" cy="1739698"/>
          </a:xfrm>
          <a:prstGeom prst="rect">
            <a:avLst/>
          </a:prstGeom>
          <a:solidFill>
            <a:sysClr val="window" lastClr="FFFFFF">
              <a:lumMod val="95000"/>
            </a:sysClr>
          </a:solidFill>
          <a:ln w="6350" cap="flat" cmpd="sng" algn="ctr">
            <a:solidFill>
              <a:srgbClr val="4040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34" b="0" i="0" u="none" strike="noStrike" kern="0" cap="none" spc="0" normalizeH="0" baseline="0" noProof="0">
              <a:ln>
                <a:noFill/>
              </a:ln>
              <a:solidFill>
                <a:prstClr val="white"/>
              </a:solidFill>
              <a:effectLst/>
              <a:uLnTx/>
              <a:uFillTx/>
              <a:latin typeface="Univers 47 CondensedLight" pitchFamily="2" charset="0"/>
              <a:ea typeface="+mn-ea"/>
              <a:cs typeface="+mn-cs"/>
            </a:endParaRPr>
          </a:p>
        </p:txBody>
      </p:sp>
      <p:sp>
        <p:nvSpPr>
          <p:cNvPr id="98" name="Rectangle 97">
            <a:extLst>
              <a:ext uri="{FF2B5EF4-FFF2-40B4-BE49-F238E27FC236}">
                <a16:creationId xmlns:a16="http://schemas.microsoft.com/office/drawing/2014/main" id="{BC4E4DBC-F0CE-EA47-85A8-4F791594361D}"/>
              </a:ext>
            </a:extLst>
          </p:cNvPr>
          <p:cNvSpPr/>
          <p:nvPr/>
        </p:nvSpPr>
        <p:spPr bwMode="gray">
          <a:xfrm>
            <a:off x="2405741" y="3123328"/>
            <a:ext cx="8724900" cy="1532732"/>
          </a:xfrm>
          <a:prstGeom prst="rect">
            <a:avLst/>
          </a:prstGeom>
          <a:solidFill>
            <a:sysClr val="window" lastClr="FFFFFF">
              <a:lumMod val="95000"/>
            </a:sysClr>
          </a:solidFill>
          <a:ln w="6350" cap="flat" cmpd="sng" algn="ctr">
            <a:solidFill>
              <a:srgbClr val="4040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34" b="0" i="0" u="none" strike="noStrike" kern="0" cap="none" spc="0" normalizeH="0" baseline="0" noProof="0">
              <a:ln>
                <a:noFill/>
              </a:ln>
              <a:solidFill>
                <a:prstClr val="white"/>
              </a:solidFill>
              <a:effectLst/>
              <a:uLnTx/>
              <a:uFillTx/>
              <a:latin typeface="Univers 47 CondensedLight" pitchFamily="2" charset="0"/>
              <a:ea typeface="+mn-ea"/>
              <a:cs typeface="+mn-cs"/>
            </a:endParaRPr>
          </a:p>
        </p:txBody>
      </p:sp>
      <p:sp>
        <p:nvSpPr>
          <p:cNvPr id="99" name="Rectangle 98">
            <a:extLst>
              <a:ext uri="{FF2B5EF4-FFF2-40B4-BE49-F238E27FC236}">
                <a16:creationId xmlns:a16="http://schemas.microsoft.com/office/drawing/2014/main" id="{94654C37-D43E-C446-9DDF-2CB3BCCFAA08}"/>
              </a:ext>
            </a:extLst>
          </p:cNvPr>
          <p:cNvSpPr/>
          <p:nvPr/>
        </p:nvSpPr>
        <p:spPr bwMode="gray">
          <a:xfrm>
            <a:off x="2473490" y="4808690"/>
            <a:ext cx="8657151" cy="1561229"/>
          </a:xfrm>
          <a:prstGeom prst="rect">
            <a:avLst/>
          </a:prstGeom>
          <a:solidFill>
            <a:sysClr val="window" lastClr="FFFFFF">
              <a:lumMod val="95000"/>
            </a:sysClr>
          </a:solidFill>
          <a:ln w="6350" cap="flat" cmpd="sng" algn="ctr">
            <a:solidFill>
              <a:srgbClr val="4040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34" b="0" i="0" u="none" strike="noStrike" kern="0" cap="none" spc="0" normalizeH="0" baseline="0" noProof="0">
              <a:ln>
                <a:noFill/>
              </a:ln>
              <a:solidFill>
                <a:prstClr val="white"/>
              </a:solidFill>
              <a:effectLst/>
              <a:uLnTx/>
              <a:uFillTx/>
              <a:latin typeface="Univers 47 CondensedLight" pitchFamily="2" charset="0"/>
              <a:ea typeface="+mn-ea"/>
              <a:cs typeface="+mn-cs"/>
            </a:endParaRPr>
          </a:p>
        </p:txBody>
      </p:sp>
      <p:sp>
        <p:nvSpPr>
          <p:cNvPr id="102" name="Rectangle 101">
            <a:extLst>
              <a:ext uri="{FF2B5EF4-FFF2-40B4-BE49-F238E27FC236}">
                <a16:creationId xmlns:a16="http://schemas.microsoft.com/office/drawing/2014/main" id="{A86D8BF7-45D6-164B-A195-7EB45544A95E}"/>
              </a:ext>
            </a:extLst>
          </p:cNvPr>
          <p:cNvSpPr>
            <a:spLocks/>
          </p:cNvSpPr>
          <p:nvPr/>
        </p:nvSpPr>
        <p:spPr bwMode="gray">
          <a:xfrm>
            <a:off x="2405740" y="1307851"/>
            <a:ext cx="1431906" cy="1739697"/>
          </a:xfrm>
          <a:prstGeom prst="rect">
            <a:avLst/>
          </a:prstGeom>
          <a:solidFill>
            <a:srgbClr val="C00000"/>
          </a:solidFill>
        </p:spPr>
        <p:txBody>
          <a:bodyPr wrap="square" lIns="0" tIns="0" rIns="0" bIns="0" rtlCol="0" anchor="ctr"/>
          <a:lstStyle/>
          <a:p>
            <a:pPr lvl="0" algn="ctr">
              <a:defRPr/>
            </a:pPr>
            <a:r>
              <a:rPr lang="en-GB" sz="1200" b="1" kern="0">
                <a:solidFill>
                  <a:prstClr val="white"/>
                </a:solidFill>
                <a:latin typeface="Arial"/>
                <a:cs typeface="Arial" pitchFamily="34" charset="0"/>
              </a:rPr>
              <a:t>Conclusion</a:t>
            </a:r>
            <a:endParaRPr kumimoji="0" lang="en-GB" sz="1200" b="1" i="0" u="none" strike="noStrike" kern="0" cap="none" spc="0" normalizeH="0" baseline="0" noProof="0">
              <a:ln>
                <a:noFill/>
              </a:ln>
              <a:solidFill>
                <a:prstClr val="white"/>
              </a:solidFill>
              <a:effectLst/>
              <a:uLnTx/>
              <a:uFillTx/>
              <a:latin typeface="Arial"/>
              <a:cs typeface="Arial" pitchFamily="34" charset="0"/>
            </a:endParaRPr>
          </a:p>
        </p:txBody>
      </p:sp>
      <p:sp>
        <p:nvSpPr>
          <p:cNvPr id="103" name="Rectangle 102">
            <a:extLst>
              <a:ext uri="{FF2B5EF4-FFF2-40B4-BE49-F238E27FC236}">
                <a16:creationId xmlns:a16="http://schemas.microsoft.com/office/drawing/2014/main" id="{84DD9169-7CF0-C643-83A4-011AB01E79BD}"/>
              </a:ext>
            </a:extLst>
          </p:cNvPr>
          <p:cNvSpPr>
            <a:spLocks/>
          </p:cNvSpPr>
          <p:nvPr/>
        </p:nvSpPr>
        <p:spPr bwMode="gray">
          <a:xfrm>
            <a:off x="2398168" y="3123329"/>
            <a:ext cx="1447049" cy="1532731"/>
          </a:xfrm>
          <a:prstGeom prst="rect">
            <a:avLst/>
          </a:prstGeom>
          <a:solidFill>
            <a:srgbClr val="C00000"/>
          </a:solidFill>
        </p:spPr>
        <p:txBody>
          <a:bodyPr wrap="square" lIns="0" tIns="0" rIns="0" bIns="0" rtlCol="0" anchor="ctr"/>
          <a:lstStyle/>
          <a:p>
            <a:pPr lvl="0" algn="ctr">
              <a:defRPr/>
            </a:pPr>
            <a:r>
              <a:rPr lang="en-GB" sz="1200" b="1" kern="0">
                <a:solidFill>
                  <a:prstClr val="white"/>
                </a:solidFill>
                <a:latin typeface="Arial"/>
                <a:cs typeface="Arial" pitchFamily="34" charset="0"/>
              </a:rPr>
              <a:t>Challenges</a:t>
            </a:r>
          </a:p>
        </p:txBody>
      </p:sp>
      <p:sp>
        <p:nvSpPr>
          <p:cNvPr id="110" name="Rectangle 109">
            <a:extLst>
              <a:ext uri="{FF2B5EF4-FFF2-40B4-BE49-F238E27FC236}">
                <a16:creationId xmlns:a16="http://schemas.microsoft.com/office/drawing/2014/main" id="{F3E29795-C30D-8D42-835A-15FB25BA51BA}"/>
              </a:ext>
            </a:extLst>
          </p:cNvPr>
          <p:cNvSpPr>
            <a:spLocks/>
          </p:cNvSpPr>
          <p:nvPr/>
        </p:nvSpPr>
        <p:spPr bwMode="gray">
          <a:xfrm>
            <a:off x="2405740" y="4808691"/>
            <a:ext cx="1447050" cy="1561228"/>
          </a:xfrm>
          <a:prstGeom prst="rect">
            <a:avLst/>
          </a:prstGeom>
          <a:solidFill>
            <a:srgbClr val="C00000"/>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b="1" kern="0">
                <a:solidFill>
                  <a:prstClr val="white"/>
                </a:solidFill>
                <a:latin typeface="Arial"/>
                <a:cs typeface="Arial" pitchFamily="34" charset="0"/>
              </a:rPr>
              <a:t>Future Improvements</a:t>
            </a:r>
            <a:endParaRPr kumimoji="0" lang="en-GB" sz="1200" b="1" i="0" u="none" strike="noStrike" kern="0" cap="none" spc="0" normalizeH="0" baseline="0" noProof="0">
              <a:ln>
                <a:noFill/>
              </a:ln>
              <a:solidFill>
                <a:prstClr val="white"/>
              </a:solidFill>
              <a:effectLst/>
              <a:uLnTx/>
              <a:uFillTx/>
              <a:latin typeface="Arial"/>
              <a:cs typeface="Arial" pitchFamily="34" charset="0"/>
            </a:endParaRPr>
          </a:p>
        </p:txBody>
      </p:sp>
      <p:grpSp>
        <p:nvGrpSpPr>
          <p:cNvPr id="80" name="Google Shape;354;p6">
            <a:extLst>
              <a:ext uri="{FF2B5EF4-FFF2-40B4-BE49-F238E27FC236}">
                <a16:creationId xmlns:a16="http://schemas.microsoft.com/office/drawing/2014/main" id="{9C229841-5B49-6441-B28F-09AA01FF1564}"/>
              </a:ext>
            </a:extLst>
          </p:cNvPr>
          <p:cNvGrpSpPr/>
          <p:nvPr/>
        </p:nvGrpSpPr>
        <p:grpSpPr>
          <a:xfrm>
            <a:off x="4050393" y="1549601"/>
            <a:ext cx="2075081" cy="987479"/>
            <a:chOff x="380582" y="2050473"/>
            <a:chExt cx="2812473" cy="2688100"/>
          </a:xfrm>
        </p:grpSpPr>
        <p:sp>
          <p:nvSpPr>
            <p:cNvPr id="81" name="Google Shape;355;p6">
              <a:extLst>
                <a:ext uri="{FF2B5EF4-FFF2-40B4-BE49-F238E27FC236}">
                  <a16:creationId xmlns:a16="http://schemas.microsoft.com/office/drawing/2014/main" id="{FC2E1E55-F83F-EE4E-A4C4-07E9DABBF9FB}"/>
                </a:ext>
              </a:extLst>
            </p:cNvPr>
            <p:cNvSpPr/>
            <p:nvPr/>
          </p:nvSpPr>
          <p:spPr>
            <a:xfrm>
              <a:off x="477634" y="4313169"/>
              <a:ext cx="2582954"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dirty="0">
                <a:solidFill>
                  <a:schemeClr val="lt1"/>
                </a:solidFill>
                <a:latin typeface="Century Gothic"/>
                <a:ea typeface="Century Gothic"/>
                <a:cs typeface="Century Gothic"/>
                <a:sym typeface="Century Gothic"/>
              </a:endParaRPr>
            </a:p>
          </p:txBody>
        </p:sp>
        <p:sp>
          <p:nvSpPr>
            <p:cNvPr id="82" name="Google Shape;356;p6">
              <a:extLst>
                <a:ext uri="{FF2B5EF4-FFF2-40B4-BE49-F238E27FC236}">
                  <a16:creationId xmlns:a16="http://schemas.microsoft.com/office/drawing/2014/main" id="{710BD631-844B-944F-9C86-BB82021F8AF9}"/>
                </a:ext>
              </a:extLst>
            </p:cNvPr>
            <p:cNvSpPr/>
            <p:nvPr/>
          </p:nvSpPr>
          <p:spPr>
            <a:xfrm>
              <a:off x="380582" y="2050473"/>
              <a:ext cx="2812473" cy="2688100"/>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lvl="0" algn="ctr">
                <a:lnSpc>
                  <a:spcPct val="140000"/>
                </a:lnSpc>
              </a:pPr>
              <a:r>
                <a:rPr lang="en-US" sz="1000" b="1" dirty="0">
                  <a:solidFill>
                    <a:srgbClr val="0C0C0C"/>
                  </a:solidFill>
                  <a:latin typeface="Century Gothic"/>
                  <a:ea typeface="Century Gothic"/>
                  <a:cs typeface="Century Gothic"/>
                  <a:sym typeface="Century Gothic"/>
                </a:rPr>
                <a:t>Model Performance</a:t>
              </a:r>
              <a:r>
                <a:rPr lang="en-US" sz="1000" b="1" i="0" u="none" strike="noStrike" cap="none" dirty="0">
                  <a:solidFill>
                    <a:srgbClr val="0C0C0C"/>
                  </a:solidFill>
                  <a:latin typeface="Century Gothic"/>
                  <a:ea typeface="Century Gothic"/>
                  <a:cs typeface="Century Gothic"/>
                  <a:sym typeface="Century Gothic"/>
                </a:rPr>
                <a:t> </a:t>
              </a:r>
            </a:p>
            <a:p>
              <a:pPr lvl="0" algn="ctr">
                <a:lnSpc>
                  <a:spcPct val="140000"/>
                </a:lnSpc>
              </a:pPr>
              <a:r>
                <a:rPr lang="en-US" sz="900" dirty="0">
                  <a:solidFill>
                    <a:srgbClr val="0C0C0C"/>
                  </a:solidFill>
                  <a:latin typeface="Century Gothic"/>
                  <a:ea typeface="Century Gothic"/>
                  <a:cs typeface="Century Gothic"/>
                  <a:sym typeface="Century Gothic"/>
                </a:rPr>
                <a:t>NB, SVM, and NN both arrived at similar accuracy (SVM outperformed NB)</a:t>
              </a:r>
            </a:p>
            <a:p>
              <a:pPr lvl="0" algn="ctr">
                <a:lnSpc>
                  <a:spcPct val="140000"/>
                </a:lnSpc>
              </a:pPr>
              <a:endParaRPr lang="en-US" sz="900" b="0" i="0" u="none" strike="noStrike" cap="none" dirty="0">
                <a:solidFill>
                  <a:srgbClr val="0C0C0C"/>
                </a:solidFill>
                <a:latin typeface="Century Gothic"/>
                <a:ea typeface="Century Gothic"/>
                <a:cs typeface="Century Gothic"/>
                <a:sym typeface="Century Gothic"/>
              </a:endParaRPr>
            </a:p>
          </p:txBody>
        </p:sp>
      </p:grpSp>
      <p:grpSp>
        <p:nvGrpSpPr>
          <p:cNvPr id="166" name="Google Shape;371;p6">
            <a:extLst>
              <a:ext uri="{FF2B5EF4-FFF2-40B4-BE49-F238E27FC236}">
                <a16:creationId xmlns:a16="http://schemas.microsoft.com/office/drawing/2014/main" id="{4B440379-01B4-8E45-A7B1-1CBF8524B222}"/>
              </a:ext>
            </a:extLst>
          </p:cNvPr>
          <p:cNvGrpSpPr/>
          <p:nvPr/>
        </p:nvGrpSpPr>
        <p:grpSpPr>
          <a:xfrm>
            <a:off x="6663103" y="1734498"/>
            <a:ext cx="1589502" cy="1084927"/>
            <a:chOff x="380582" y="2050473"/>
            <a:chExt cx="2812473" cy="2770909"/>
          </a:xfrm>
        </p:grpSpPr>
        <p:sp>
          <p:nvSpPr>
            <p:cNvPr id="167" name="Google Shape;372;p6">
              <a:extLst>
                <a:ext uri="{FF2B5EF4-FFF2-40B4-BE49-F238E27FC236}">
                  <a16:creationId xmlns:a16="http://schemas.microsoft.com/office/drawing/2014/main" id="{CBE8A9D3-5DAE-5C48-A2EA-48A9985CF748}"/>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168" name="Google Shape;373;p6">
              <a:extLst>
                <a:ext uri="{FF2B5EF4-FFF2-40B4-BE49-F238E27FC236}">
                  <a16:creationId xmlns:a16="http://schemas.microsoft.com/office/drawing/2014/main" id="{927C80EE-778E-2F49-9FB4-54CBBFEC9F4F}"/>
                </a:ext>
              </a:extLst>
            </p:cNvPr>
            <p:cNvSpPr/>
            <p:nvPr/>
          </p:nvSpPr>
          <p:spPr>
            <a:xfrm>
              <a:off x="380582" y="2050473"/>
              <a:ext cx="2812473" cy="2770909"/>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i="0" u="none" strike="noStrike" cap="none" dirty="0">
                  <a:solidFill>
                    <a:srgbClr val="0C0C0C"/>
                  </a:solidFill>
                  <a:latin typeface="Century Gothic"/>
                  <a:ea typeface="Century Gothic"/>
                  <a:cs typeface="Century Gothic"/>
                  <a:sym typeface="Century Gothic"/>
                </a:rPr>
                <a:t>Ambiguity </a:t>
              </a:r>
            </a:p>
            <a:p>
              <a:pPr algn="ctr">
                <a:lnSpc>
                  <a:spcPct val="140000"/>
                </a:lnSpc>
              </a:pPr>
              <a:r>
                <a:rPr lang="en-US" sz="1000" dirty="0">
                  <a:solidFill>
                    <a:srgbClr val="0C0C0C"/>
                  </a:solidFill>
                  <a:latin typeface="Century Gothic"/>
                </a:rPr>
                <a:t>Difficult to differentiate between various job descriptions</a:t>
              </a:r>
            </a:p>
            <a:p>
              <a:pPr marL="0" marR="0" lvl="0" indent="0" algn="ctr" rtl="0">
                <a:lnSpc>
                  <a:spcPct val="140000"/>
                </a:lnSpc>
                <a:spcBef>
                  <a:spcPts val="0"/>
                </a:spcBef>
                <a:spcAft>
                  <a:spcPts val="0"/>
                </a:spcAft>
                <a:buNone/>
              </a:pPr>
              <a:endParaRPr sz="1000" b="0" i="0" u="none" strike="noStrike" cap="none" dirty="0">
                <a:solidFill>
                  <a:srgbClr val="1761DF"/>
                </a:solidFill>
                <a:latin typeface="Century Gothic"/>
                <a:ea typeface="Century Gothic"/>
                <a:cs typeface="Century Gothic"/>
                <a:sym typeface="Century Gothic"/>
              </a:endParaRPr>
            </a:p>
          </p:txBody>
        </p:sp>
      </p:grpSp>
      <p:grpSp>
        <p:nvGrpSpPr>
          <p:cNvPr id="69" name="Google Shape;371;p6">
            <a:extLst>
              <a:ext uri="{FF2B5EF4-FFF2-40B4-BE49-F238E27FC236}">
                <a16:creationId xmlns:a16="http://schemas.microsoft.com/office/drawing/2014/main" id="{F8C976A1-49E9-B94E-970F-2DB160A65119}"/>
              </a:ext>
            </a:extLst>
          </p:cNvPr>
          <p:cNvGrpSpPr/>
          <p:nvPr/>
        </p:nvGrpSpPr>
        <p:grpSpPr>
          <a:xfrm>
            <a:off x="8829641" y="1401706"/>
            <a:ext cx="2204111" cy="1215918"/>
            <a:chOff x="380582" y="2050473"/>
            <a:chExt cx="2812473" cy="2770909"/>
          </a:xfrm>
        </p:grpSpPr>
        <p:sp>
          <p:nvSpPr>
            <p:cNvPr id="70" name="Google Shape;372;p6">
              <a:extLst>
                <a:ext uri="{FF2B5EF4-FFF2-40B4-BE49-F238E27FC236}">
                  <a16:creationId xmlns:a16="http://schemas.microsoft.com/office/drawing/2014/main" id="{D824CE29-D9E8-9B45-BD1E-EEF62EDD971C}"/>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71" name="Google Shape;373;p6">
              <a:extLst>
                <a:ext uri="{FF2B5EF4-FFF2-40B4-BE49-F238E27FC236}">
                  <a16:creationId xmlns:a16="http://schemas.microsoft.com/office/drawing/2014/main" id="{40A8DAA5-59C4-774F-BB94-6039ACABACF5}"/>
                </a:ext>
              </a:extLst>
            </p:cNvPr>
            <p:cNvSpPr/>
            <p:nvPr/>
          </p:nvSpPr>
          <p:spPr>
            <a:xfrm>
              <a:off x="380582" y="2050473"/>
              <a:ext cx="2812473" cy="2770909"/>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dirty="0">
                  <a:solidFill>
                    <a:srgbClr val="0C0C0C"/>
                  </a:solidFill>
                  <a:latin typeface="Century Gothic"/>
                  <a:ea typeface="Century Gothic"/>
                  <a:cs typeface="Century Gothic"/>
                  <a:sym typeface="Century Gothic"/>
                </a:rPr>
                <a:t>Other Features</a:t>
              </a:r>
            </a:p>
            <a:p>
              <a:pPr algn="ctr">
                <a:lnSpc>
                  <a:spcPct val="140000"/>
                </a:lnSpc>
              </a:pPr>
              <a:r>
                <a:rPr lang="en-US" sz="1000" dirty="0">
                  <a:solidFill>
                    <a:srgbClr val="0C0C0C"/>
                  </a:solidFill>
                  <a:latin typeface="Century Gothic"/>
                </a:rPr>
                <a:t>Salary seemed somewhat promising based on EDA but showed little improvement for modeling</a:t>
              </a:r>
            </a:p>
          </p:txBody>
        </p:sp>
      </p:grpSp>
      <p:grpSp>
        <p:nvGrpSpPr>
          <p:cNvPr id="73" name="Google Shape;354;p6">
            <a:extLst>
              <a:ext uri="{FF2B5EF4-FFF2-40B4-BE49-F238E27FC236}">
                <a16:creationId xmlns:a16="http://schemas.microsoft.com/office/drawing/2014/main" id="{F44E5E29-9E26-6846-B8F2-8D16BFCCC5B9}"/>
              </a:ext>
            </a:extLst>
          </p:cNvPr>
          <p:cNvGrpSpPr/>
          <p:nvPr/>
        </p:nvGrpSpPr>
        <p:grpSpPr>
          <a:xfrm>
            <a:off x="4370694" y="3434370"/>
            <a:ext cx="1754780" cy="757981"/>
            <a:chOff x="380582" y="2050473"/>
            <a:chExt cx="3034153" cy="2770909"/>
          </a:xfrm>
        </p:grpSpPr>
        <p:sp>
          <p:nvSpPr>
            <p:cNvPr id="74" name="Google Shape;355;p6">
              <a:extLst>
                <a:ext uri="{FF2B5EF4-FFF2-40B4-BE49-F238E27FC236}">
                  <a16:creationId xmlns:a16="http://schemas.microsoft.com/office/drawing/2014/main" id="{30963528-0979-3345-B40F-995E24481491}"/>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75" name="Google Shape;356;p6">
              <a:extLst>
                <a:ext uri="{FF2B5EF4-FFF2-40B4-BE49-F238E27FC236}">
                  <a16:creationId xmlns:a16="http://schemas.microsoft.com/office/drawing/2014/main" id="{6A32B501-1127-D94C-A3F7-8D70312E18CD}"/>
                </a:ext>
              </a:extLst>
            </p:cNvPr>
            <p:cNvSpPr/>
            <p:nvPr/>
          </p:nvSpPr>
          <p:spPr>
            <a:xfrm>
              <a:off x="380582" y="2050473"/>
              <a:ext cx="3034153" cy="2770909"/>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lvl="0" algn="ctr">
                <a:lnSpc>
                  <a:spcPct val="140000"/>
                </a:lnSpc>
              </a:pPr>
              <a:r>
                <a:rPr lang="en-US" sz="1000" b="1" dirty="0">
                  <a:solidFill>
                    <a:srgbClr val="0C0C0C"/>
                  </a:solidFill>
                  <a:latin typeface="Century Gothic"/>
                  <a:ea typeface="Century Gothic"/>
                  <a:cs typeface="Century Gothic"/>
                  <a:sym typeface="Century Gothic"/>
                </a:rPr>
                <a:t>Modeling</a:t>
              </a:r>
              <a:endParaRPr lang="en-US" sz="1000" b="1" i="0" u="none" strike="noStrike" cap="none" dirty="0">
                <a:solidFill>
                  <a:srgbClr val="0C0C0C"/>
                </a:solidFill>
                <a:latin typeface="Century Gothic"/>
                <a:ea typeface="Century Gothic"/>
                <a:cs typeface="Century Gothic"/>
                <a:sym typeface="Century Gothic"/>
              </a:endParaRPr>
            </a:p>
            <a:p>
              <a:pPr lvl="0" algn="ctr">
                <a:lnSpc>
                  <a:spcPct val="140000"/>
                </a:lnSpc>
              </a:pPr>
              <a:r>
                <a:rPr lang="en-US" sz="900" dirty="0">
                  <a:solidFill>
                    <a:srgbClr val="0C0C0C"/>
                  </a:solidFill>
                  <a:latin typeface="Century Gothic"/>
                  <a:ea typeface="Century Gothic"/>
                  <a:cs typeface="Century Gothic"/>
                  <a:sym typeface="Century Gothic"/>
                </a:rPr>
                <a:t>Steep learning curve given inexperience in NLP</a:t>
              </a:r>
              <a:endParaRPr lang="en-US" sz="900" b="0" i="0" u="none" strike="noStrike" cap="none" dirty="0">
                <a:solidFill>
                  <a:srgbClr val="0C0C0C"/>
                </a:solidFill>
                <a:latin typeface="Century Gothic"/>
                <a:ea typeface="Century Gothic"/>
                <a:cs typeface="Century Gothic"/>
                <a:sym typeface="Century Gothic"/>
              </a:endParaRPr>
            </a:p>
          </p:txBody>
        </p:sp>
      </p:grpSp>
      <p:grpSp>
        <p:nvGrpSpPr>
          <p:cNvPr id="77" name="Google Shape;371;p6">
            <a:extLst>
              <a:ext uri="{FF2B5EF4-FFF2-40B4-BE49-F238E27FC236}">
                <a16:creationId xmlns:a16="http://schemas.microsoft.com/office/drawing/2014/main" id="{74B64D40-81E3-C34B-828E-5568D3221BFC}"/>
              </a:ext>
            </a:extLst>
          </p:cNvPr>
          <p:cNvGrpSpPr/>
          <p:nvPr/>
        </p:nvGrpSpPr>
        <p:grpSpPr>
          <a:xfrm>
            <a:off x="6970695" y="3197477"/>
            <a:ext cx="3903720" cy="1140282"/>
            <a:chOff x="380582" y="2050473"/>
            <a:chExt cx="2812473" cy="2263512"/>
          </a:xfrm>
        </p:grpSpPr>
        <p:sp>
          <p:nvSpPr>
            <p:cNvPr id="78" name="Google Shape;372;p6">
              <a:extLst>
                <a:ext uri="{FF2B5EF4-FFF2-40B4-BE49-F238E27FC236}">
                  <a16:creationId xmlns:a16="http://schemas.microsoft.com/office/drawing/2014/main" id="{D2C22784-84DA-6244-A6AA-600D2CA89A84}"/>
                </a:ext>
              </a:extLst>
            </p:cNvPr>
            <p:cNvSpPr/>
            <p:nvPr/>
          </p:nvSpPr>
          <p:spPr>
            <a:xfrm>
              <a:off x="493195" y="3934327"/>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79" name="Google Shape;373;p6">
              <a:extLst>
                <a:ext uri="{FF2B5EF4-FFF2-40B4-BE49-F238E27FC236}">
                  <a16:creationId xmlns:a16="http://schemas.microsoft.com/office/drawing/2014/main" id="{D2853725-8400-4240-AD30-2A4A074B67B8}"/>
                </a:ext>
              </a:extLst>
            </p:cNvPr>
            <p:cNvSpPr/>
            <p:nvPr/>
          </p:nvSpPr>
          <p:spPr>
            <a:xfrm>
              <a:off x="380582" y="2050473"/>
              <a:ext cx="2812473" cy="2263512"/>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dirty="0">
                  <a:solidFill>
                    <a:srgbClr val="0C0C0C"/>
                  </a:solidFill>
                  <a:latin typeface="Century Gothic"/>
                  <a:ea typeface="Century Gothic"/>
                  <a:cs typeface="Century Gothic"/>
                  <a:sym typeface="Century Gothic"/>
                </a:rPr>
                <a:t>Orchestration</a:t>
              </a:r>
            </a:p>
            <a:p>
              <a:pPr algn="ctr">
                <a:lnSpc>
                  <a:spcPct val="140000"/>
                </a:lnSpc>
              </a:pPr>
              <a:r>
                <a:rPr lang="en-US" sz="1000" dirty="0">
                  <a:solidFill>
                    <a:srgbClr val="0C0C0C"/>
                  </a:solidFill>
                  <a:latin typeface="Century Gothic"/>
                </a:rPr>
                <a:t>Aggregating individual development into final notebook (each person doing their work in a decentralized fashion)</a:t>
              </a:r>
            </a:p>
            <a:p>
              <a:pPr algn="ctr">
                <a:lnSpc>
                  <a:spcPct val="140000"/>
                </a:lnSpc>
              </a:pPr>
              <a:r>
                <a:rPr lang="en-US" sz="1000" dirty="0">
                  <a:solidFill>
                    <a:srgbClr val="0C0C0C"/>
                  </a:solidFill>
                  <a:latin typeface="Century Gothic"/>
                </a:rPr>
                <a:t>Working on final notebook in parallel</a:t>
              </a:r>
            </a:p>
            <a:p>
              <a:pPr algn="ctr">
                <a:lnSpc>
                  <a:spcPct val="140000"/>
                </a:lnSpc>
              </a:pPr>
              <a:endParaRPr lang="en-US" sz="1000" dirty="0">
                <a:solidFill>
                  <a:srgbClr val="0C0C0C"/>
                </a:solidFill>
                <a:latin typeface="Century Gothic"/>
              </a:endParaRPr>
            </a:p>
          </p:txBody>
        </p:sp>
      </p:grpSp>
      <p:grpSp>
        <p:nvGrpSpPr>
          <p:cNvPr id="107" name="Google Shape;354;p6">
            <a:extLst>
              <a:ext uri="{FF2B5EF4-FFF2-40B4-BE49-F238E27FC236}">
                <a16:creationId xmlns:a16="http://schemas.microsoft.com/office/drawing/2014/main" id="{5707D7F9-7F68-E749-B9B5-1BD1C779215A}"/>
              </a:ext>
            </a:extLst>
          </p:cNvPr>
          <p:cNvGrpSpPr/>
          <p:nvPr/>
        </p:nvGrpSpPr>
        <p:grpSpPr>
          <a:xfrm>
            <a:off x="4064622" y="5133262"/>
            <a:ext cx="2046626" cy="906160"/>
            <a:chOff x="380582" y="2050472"/>
            <a:chExt cx="2812473" cy="2770910"/>
          </a:xfrm>
        </p:grpSpPr>
        <p:sp>
          <p:nvSpPr>
            <p:cNvPr id="108" name="Google Shape;355;p6">
              <a:extLst>
                <a:ext uri="{FF2B5EF4-FFF2-40B4-BE49-F238E27FC236}">
                  <a16:creationId xmlns:a16="http://schemas.microsoft.com/office/drawing/2014/main" id="{13100016-E173-0D42-A7AE-8FE9D4EFE261}"/>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109" name="Google Shape;356;p6">
              <a:extLst>
                <a:ext uri="{FF2B5EF4-FFF2-40B4-BE49-F238E27FC236}">
                  <a16:creationId xmlns:a16="http://schemas.microsoft.com/office/drawing/2014/main" id="{59650F72-EF71-F445-8E11-3272F48A290C}"/>
                </a:ext>
              </a:extLst>
            </p:cNvPr>
            <p:cNvSpPr/>
            <p:nvPr/>
          </p:nvSpPr>
          <p:spPr>
            <a:xfrm>
              <a:off x="380582" y="2050472"/>
              <a:ext cx="2812473" cy="2770910"/>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dirty="0">
                  <a:solidFill>
                    <a:srgbClr val="0C0C0C"/>
                  </a:solidFill>
                  <a:latin typeface="Century Gothic"/>
                  <a:ea typeface="Century Gothic"/>
                  <a:cs typeface="Century Gothic"/>
                  <a:sym typeface="Century Gothic"/>
                </a:rPr>
                <a:t>Other NLP Techniques</a:t>
              </a:r>
            </a:p>
            <a:p>
              <a:pPr algn="ctr">
                <a:lnSpc>
                  <a:spcPct val="140000"/>
                </a:lnSpc>
              </a:pPr>
              <a:r>
                <a:rPr lang="en-US" sz="1000" dirty="0">
                  <a:solidFill>
                    <a:srgbClr val="0C0C0C"/>
                  </a:solidFill>
                  <a:latin typeface="Century Gothic"/>
                </a:rPr>
                <a:t>Choose techniques that suit the task</a:t>
              </a:r>
            </a:p>
          </p:txBody>
        </p:sp>
      </p:grpSp>
      <p:grpSp>
        <p:nvGrpSpPr>
          <p:cNvPr id="116" name="Google Shape;371;p6">
            <a:extLst>
              <a:ext uri="{FF2B5EF4-FFF2-40B4-BE49-F238E27FC236}">
                <a16:creationId xmlns:a16="http://schemas.microsoft.com/office/drawing/2014/main" id="{F9E795D3-93B6-A74F-BBC8-CD5317C3EAAD}"/>
              </a:ext>
            </a:extLst>
          </p:cNvPr>
          <p:cNvGrpSpPr/>
          <p:nvPr/>
        </p:nvGrpSpPr>
        <p:grpSpPr>
          <a:xfrm>
            <a:off x="6281188" y="4919328"/>
            <a:ext cx="2265970" cy="901056"/>
            <a:chOff x="380582" y="2050473"/>
            <a:chExt cx="2812473" cy="2770909"/>
          </a:xfrm>
        </p:grpSpPr>
        <p:sp>
          <p:nvSpPr>
            <p:cNvPr id="117" name="Google Shape;372;p6">
              <a:extLst>
                <a:ext uri="{FF2B5EF4-FFF2-40B4-BE49-F238E27FC236}">
                  <a16:creationId xmlns:a16="http://schemas.microsoft.com/office/drawing/2014/main" id="{FDE7480A-85DD-574D-9C5B-E136E3389CF9}"/>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118" name="Google Shape;373;p6">
              <a:extLst>
                <a:ext uri="{FF2B5EF4-FFF2-40B4-BE49-F238E27FC236}">
                  <a16:creationId xmlns:a16="http://schemas.microsoft.com/office/drawing/2014/main" id="{7F17148C-04EF-F741-8D2C-E839424D014A}"/>
                </a:ext>
              </a:extLst>
            </p:cNvPr>
            <p:cNvSpPr/>
            <p:nvPr/>
          </p:nvSpPr>
          <p:spPr>
            <a:xfrm>
              <a:off x="380582" y="2050473"/>
              <a:ext cx="2812473" cy="2770909"/>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dirty="0">
                  <a:solidFill>
                    <a:srgbClr val="0C0C0C"/>
                  </a:solidFill>
                  <a:latin typeface="Century Gothic"/>
                  <a:ea typeface="Century Gothic"/>
                  <a:cs typeface="Century Gothic"/>
                  <a:sym typeface="Century Gothic"/>
                </a:rPr>
                <a:t>Job Title</a:t>
              </a:r>
            </a:p>
            <a:p>
              <a:pPr algn="ctr">
                <a:lnSpc>
                  <a:spcPct val="140000"/>
                </a:lnSpc>
              </a:pPr>
              <a:r>
                <a:rPr lang="en-US" sz="1000" dirty="0">
                  <a:solidFill>
                    <a:srgbClr val="0C0C0C"/>
                  </a:solidFill>
                  <a:latin typeface="Century Gothic"/>
                </a:rPr>
                <a:t>Better validation that the datasets include only the jobs they are supposed to</a:t>
              </a:r>
            </a:p>
          </p:txBody>
        </p:sp>
      </p:grpSp>
      <p:grpSp>
        <p:nvGrpSpPr>
          <p:cNvPr id="48" name="Google Shape;371;p6">
            <a:extLst>
              <a:ext uri="{FF2B5EF4-FFF2-40B4-BE49-F238E27FC236}">
                <a16:creationId xmlns:a16="http://schemas.microsoft.com/office/drawing/2014/main" id="{FDBCB2F9-C929-4551-B4F5-E9D11FBA569F}"/>
              </a:ext>
            </a:extLst>
          </p:cNvPr>
          <p:cNvGrpSpPr/>
          <p:nvPr/>
        </p:nvGrpSpPr>
        <p:grpSpPr>
          <a:xfrm>
            <a:off x="8737319" y="5247377"/>
            <a:ext cx="2265970" cy="901056"/>
            <a:chOff x="380582" y="2050473"/>
            <a:chExt cx="2812473" cy="2770909"/>
          </a:xfrm>
        </p:grpSpPr>
        <p:sp>
          <p:nvSpPr>
            <p:cNvPr id="49" name="Google Shape;372;p6">
              <a:extLst>
                <a:ext uri="{FF2B5EF4-FFF2-40B4-BE49-F238E27FC236}">
                  <a16:creationId xmlns:a16="http://schemas.microsoft.com/office/drawing/2014/main" id="{F75B57D3-F019-4F7B-AAB0-E1D055DB9491}"/>
                </a:ext>
              </a:extLst>
            </p:cNvPr>
            <p:cNvSpPr/>
            <p:nvPr/>
          </p:nvSpPr>
          <p:spPr>
            <a:xfrm>
              <a:off x="495340" y="4486153"/>
              <a:ext cx="2582955" cy="335229"/>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dk2"/>
            </a:solidFill>
            <a:ln>
              <a:noFill/>
            </a:ln>
            <a:effectLst>
              <a:outerShdw blurRad="63500" dist="88900" dir="5400000" algn="t"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Century Gothic"/>
                <a:ea typeface="Century Gothic"/>
                <a:cs typeface="Century Gothic"/>
                <a:sym typeface="Century Gothic"/>
              </a:endParaRPr>
            </a:p>
          </p:txBody>
        </p:sp>
        <p:sp>
          <p:nvSpPr>
            <p:cNvPr id="50" name="Google Shape;373;p6">
              <a:extLst>
                <a:ext uri="{FF2B5EF4-FFF2-40B4-BE49-F238E27FC236}">
                  <a16:creationId xmlns:a16="http://schemas.microsoft.com/office/drawing/2014/main" id="{01D21270-9393-4DDA-BD18-E7560455594A}"/>
                </a:ext>
              </a:extLst>
            </p:cNvPr>
            <p:cNvSpPr/>
            <p:nvPr/>
          </p:nvSpPr>
          <p:spPr>
            <a:xfrm>
              <a:off x="380582" y="2050473"/>
              <a:ext cx="2812473" cy="2770909"/>
            </a:xfrm>
            <a:prstGeom prst="rect">
              <a:avLst/>
            </a:prstGeom>
            <a:gradFill>
              <a:gsLst>
                <a:gs pos="0">
                  <a:srgbClr val="A8D9F8"/>
                </a:gs>
                <a:gs pos="100000">
                  <a:srgbClr val="D3ECFB"/>
                </a:gs>
              </a:gsLst>
              <a:path path="circle">
                <a:fillToRect r="100000" b="100000"/>
              </a:path>
              <a:tileRect l="-100000" t="-100000"/>
            </a:gradFill>
            <a:ln>
              <a:noFill/>
            </a:ln>
          </p:spPr>
          <p:txBody>
            <a:bodyPr spcFirstLastPara="1" wrap="square" lIns="91425" tIns="45700" rIns="91425" bIns="45700" anchor="ctr" anchorCtr="0">
              <a:noAutofit/>
            </a:bodyPr>
            <a:lstStyle/>
            <a:p>
              <a:pPr algn="ctr">
                <a:lnSpc>
                  <a:spcPct val="140000"/>
                </a:lnSpc>
              </a:pPr>
              <a:r>
                <a:rPr lang="en-US" sz="1000" b="1" dirty="0">
                  <a:solidFill>
                    <a:srgbClr val="0C0C0C"/>
                  </a:solidFill>
                  <a:latin typeface="Century Gothic"/>
                  <a:ea typeface="Century Gothic"/>
                  <a:cs typeface="Century Gothic"/>
                  <a:sym typeface="Century Gothic"/>
                </a:rPr>
                <a:t>Model Selection</a:t>
              </a:r>
            </a:p>
            <a:p>
              <a:pPr algn="ctr">
                <a:lnSpc>
                  <a:spcPct val="140000"/>
                </a:lnSpc>
              </a:pPr>
              <a:r>
                <a:rPr lang="en-US" sz="1000" dirty="0">
                  <a:solidFill>
                    <a:srgbClr val="0C0C0C"/>
                  </a:solidFill>
                  <a:latin typeface="Century Gothic"/>
                  <a:ea typeface="Century Gothic"/>
                  <a:cs typeface="Century Gothic"/>
                  <a:sym typeface="Century Gothic"/>
                </a:rPr>
                <a:t>Given the EDA, utilize other models</a:t>
              </a:r>
            </a:p>
            <a:p>
              <a:pPr algn="ctr">
                <a:lnSpc>
                  <a:spcPct val="140000"/>
                </a:lnSpc>
              </a:pPr>
              <a:endParaRPr lang="en-US" sz="1000" dirty="0">
                <a:solidFill>
                  <a:srgbClr val="0C0C0C"/>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371869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endParaRPr lang="en-US" sz="1905">
              <a:solidFill>
                <a:srgbClr val="C00000"/>
              </a:solidFill>
              <a:latin typeface="Univers CondensedBold"/>
              <a:cs typeface="Univers CondensedBold"/>
            </a:endParaRPr>
          </a:p>
        </p:txBody>
      </p:sp>
      <p:sp>
        <p:nvSpPr>
          <p:cNvPr id="35" name="Rectangle 34">
            <a:extLst>
              <a:ext uri="{FF2B5EF4-FFF2-40B4-BE49-F238E27FC236}">
                <a16:creationId xmlns:a16="http://schemas.microsoft.com/office/drawing/2014/main" id="{D58240B1-F548-43A9-89C5-CF6DCCCC61D4}"/>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endParaRPr lang="en-US" sz="1200">
              <a:solidFill>
                <a:srgbClr val="B30906"/>
              </a:solidFill>
              <a:latin typeface="Univers CondensedBold" pitchFamily="2" charset="0"/>
            </a:endParaRPr>
          </a:p>
        </p:txBody>
      </p:sp>
      <p:sp>
        <p:nvSpPr>
          <p:cNvPr id="2" name="TextBox 1">
            <a:extLst>
              <a:ext uri="{FF2B5EF4-FFF2-40B4-BE49-F238E27FC236}">
                <a16:creationId xmlns:a16="http://schemas.microsoft.com/office/drawing/2014/main" id="{459E659C-136E-A346-BECA-329CF49D278F}"/>
              </a:ext>
            </a:extLst>
          </p:cNvPr>
          <p:cNvSpPr txBox="1"/>
          <p:nvPr/>
        </p:nvSpPr>
        <p:spPr>
          <a:xfrm>
            <a:off x="1689652" y="4452730"/>
            <a:ext cx="65" cy="138499"/>
          </a:xfrm>
          <a:prstGeom prst="rect">
            <a:avLst/>
          </a:prstGeom>
          <a:noFill/>
        </p:spPr>
        <p:txBody>
          <a:bodyPr wrap="none" lIns="0" tIns="0" rIns="0" bIns="0" rtlCol="0">
            <a:spAutoFit/>
          </a:bodyPr>
          <a:lstStyle/>
          <a:p>
            <a:endParaRPr lang="en-US" sz="900">
              <a:latin typeface="Arial" pitchFamily="34" charset="0"/>
              <a:cs typeface="Arial" pitchFamily="34" charset="0"/>
            </a:endParaRPr>
          </a:p>
        </p:txBody>
      </p:sp>
      <p:sp>
        <p:nvSpPr>
          <p:cNvPr id="19" name="Rectangle 18">
            <a:extLst>
              <a:ext uri="{FF2B5EF4-FFF2-40B4-BE49-F238E27FC236}">
                <a16:creationId xmlns:a16="http://schemas.microsoft.com/office/drawing/2014/main" id="{A292F267-2CE7-AD45-83E8-C714F20BC16C}"/>
              </a:ext>
            </a:extLst>
          </p:cNvPr>
          <p:cNvSpPr>
            <a:spLocks noChangeAspect="1"/>
          </p:cNvSpPr>
          <p:nvPr/>
        </p:nvSpPr>
        <p:spPr bwMode="gray">
          <a:xfrm>
            <a:off x="3485004" y="1879603"/>
            <a:ext cx="7640515" cy="3335986"/>
          </a:xfrm>
          <a:prstGeom prst="rect">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4406" tIns="590843" rIns="50409" bIns="50409" rtlCol="0" anchor="ctr"/>
          <a:lstStyle/>
          <a:p>
            <a:pPr marL="0" lvl="2" algn="ctr" defTabSz="779173">
              <a:spcAft>
                <a:spcPts val="511"/>
              </a:spcAft>
              <a:buClr>
                <a:schemeClr val="bg1"/>
              </a:buClr>
            </a:pPr>
            <a:r>
              <a:rPr lang="en-US" sz="6000" b="1">
                <a:solidFill>
                  <a:srgbClr val="B30906"/>
                </a:solidFill>
                <a:latin typeface="Univers CondensedLight"/>
              </a:rPr>
              <a:t>Questions</a:t>
            </a:r>
            <a:endParaRPr lang="en-GB" sz="6000" b="1">
              <a:solidFill>
                <a:srgbClr val="B30906"/>
              </a:solidFill>
              <a:latin typeface="Univers CondensedLight"/>
            </a:endParaRPr>
          </a:p>
        </p:txBody>
      </p:sp>
      <p:cxnSp>
        <p:nvCxnSpPr>
          <p:cNvPr id="20" name="Straight Connector 19">
            <a:extLst>
              <a:ext uri="{FF2B5EF4-FFF2-40B4-BE49-F238E27FC236}">
                <a16:creationId xmlns:a16="http://schemas.microsoft.com/office/drawing/2014/main" id="{AD5F23E7-BFB9-3747-8E46-35480A4DDFCE}"/>
              </a:ext>
            </a:extLst>
          </p:cNvPr>
          <p:cNvCxnSpPr/>
          <p:nvPr/>
        </p:nvCxnSpPr>
        <p:spPr>
          <a:xfrm>
            <a:off x="19465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21" name="TextBox 20">
            <a:hlinkClick r:id="rId2" action="ppaction://hlinksldjump"/>
            <a:extLst>
              <a:ext uri="{FF2B5EF4-FFF2-40B4-BE49-F238E27FC236}">
                <a16:creationId xmlns:a16="http://schemas.microsoft.com/office/drawing/2014/main" id="{920E28B4-D335-494B-83CE-326F1C197082}"/>
              </a:ext>
            </a:extLst>
          </p:cNvPr>
          <p:cNvSpPr txBox="1"/>
          <p:nvPr/>
        </p:nvSpPr>
        <p:spPr>
          <a:xfrm>
            <a:off x="348484" y="1030852"/>
            <a:ext cx="1433854"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22" name="Oval 21">
            <a:extLst>
              <a:ext uri="{FF2B5EF4-FFF2-40B4-BE49-F238E27FC236}">
                <a16:creationId xmlns:a16="http://schemas.microsoft.com/office/drawing/2014/main" id="{1C571273-7CD2-8B42-A599-E94A07F87AB1}"/>
              </a:ext>
            </a:extLst>
          </p:cNvPr>
          <p:cNvSpPr/>
          <p:nvPr/>
        </p:nvSpPr>
        <p:spPr>
          <a:xfrm>
            <a:off x="109830" y="1064661"/>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23" name="TextBox 22">
            <a:hlinkClick r:id="" action="ppaction://noaction"/>
            <a:extLst>
              <a:ext uri="{FF2B5EF4-FFF2-40B4-BE49-F238E27FC236}">
                <a16:creationId xmlns:a16="http://schemas.microsoft.com/office/drawing/2014/main" id="{D3FB1977-CFD7-1344-92EE-4019D8479C53}"/>
              </a:ext>
            </a:extLst>
          </p:cNvPr>
          <p:cNvSpPr txBox="1"/>
          <p:nvPr/>
        </p:nvSpPr>
        <p:spPr>
          <a:xfrm>
            <a:off x="348483" y="1491693"/>
            <a:ext cx="2057257" cy="276999"/>
          </a:xfrm>
          <a:prstGeom prst="rect">
            <a:avLst/>
          </a:prstGeom>
          <a:noFill/>
        </p:spPr>
        <p:txBody>
          <a:bodyPr wrap="square" rtlCol="0">
            <a:spAutoFit/>
          </a:bodyPr>
          <a:lstStyle/>
          <a:p>
            <a:r>
              <a:rPr lang="en-GB" sz="1200">
                <a:solidFill>
                  <a:srgbClr val="404040"/>
                </a:solidFill>
                <a:latin typeface="Univers CondensedLight"/>
                <a:cs typeface="Univers CondensedLight"/>
              </a:rPr>
              <a:t>Our Work Approach</a:t>
            </a:r>
          </a:p>
        </p:txBody>
      </p:sp>
      <p:sp>
        <p:nvSpPr>
          <p:cNvPr id="24" name="Oval 23">
            <a:extLst>
              <a:ext uri="{FF2B5EF4-FFF2-40B4-BE49-F238E27FC236}">
                <a16:creationId xmlns:a16="http://schemas.microsoft.com/office/drawing/2014/main" id="{5459335B-DA12-EB4D-99BA-923DD19B15EE}"/>
              </a:ext>
            </a:extLst>
          </p:cNvPr>
          <p:cNvSpPr/>
          <p:nvPr/>
        </p:nvSpPr>
        <p:spPr>
          <a:xfrm>
            <a:off x="10983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25" name="TextBox 24">
            <a:hlinkClick r:id="" action="ppaction://noaction"/>
            <a:extLst>
              <a:ext uri="{FF2B5EF4-FFF2-40B4-BE49-F238E27FC236}">
                <a16:creationId xmlns:a16="http://schemas.microsoft.com/office/drawing/2014/main" id="{258AC63C-16FB-EF44-9F53-C8342CC16886}"/>
              </a:ext>
            </a:extLst>
          </p:cNvPr>
          <p:cNvSpPr txBox="1"/>
          <p:nvPr/>
        </p:nvSpPr>
        <p:spPr>
          <a:xfrm>
            <a:off x="348483" y="2373144"/>
            <a:ext cx="828945" cy="276999"/>
          </a:xfrm>
          <a:prstGeom prst="rect">
            <a:avLst/>
          </a:prstGeom>
          <a:noFill/>
        </p:spPr>
        <p:txBody>
          <a:bodyPr wrap="none" rtlCol="0">
            <a:spAutoFit/>
          </a:bodyPr>
          <a:lstStyle/>
          <a:p>
            <a:r>
              <a:rPr lang="en-GB" sz="1200" b="1">
                <a:solidFill>
                  <a:srgbClr val="B30906"/>
                </a:solidFill>
                <a:latin typeface="Univers CondensedLight"/>
              </a:rPr>
              <a:t>Questions</a:t>
            </a:r>
          </a:p>
        </p:txBody>
      </p:sp>
      <p:sp>
        <p:nvSpPr>
          <p:cNvPr id="26" name="Oval 25">
            <a:extLst>
              <a:ext uri="{FF2B5EF4-FFF2-40B4-BE49-F238E27FC236}">
                <a16:creationId xmlns:a16="http://schemas.microsoft.com/office/drawing/2014/main" id="{825306D8-BCA6-1147-B2B3-422B8A70E10E}"/>
              </a:ext>
            </a:extLst>
          </p:cNvPr>
          <p:cNvSpPr/>
          <p:nvPr/>
        </p:nvSpPr>
        <p:spPr>
          <a:xfrm>
            <a:off x="109829" y="2406953"/>
            <a:ext cx="178730" cy="17873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27" name="TextBox 26">
            <a:hlinkClick r:id="" action="ppaction://noaction"/>
            <a:extLst>
              <a:ext uri="{FF2B5EF4-FFF2-40B4-BE49-F238E27FC236}">
                <a16:creationId xmlns:a16="http://schemas.microsoft.com/office/drawing/2014/main" id="{52B2D40D-809F-BB4D-AC16-2FDE9B1B5B9C}"/>
              </a:ext>
            </a:extLst>
          </p:cNvPr>
          <p:cNvSpPr txBox="1"/>
          <p:nvPr/>
        </p:nvSpPr>
        <p:spPr>
          <a:xfrm>
            <a:off x="348484" y="1952534"/>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28" name="Oval 27">
            <a:extLst>
              <a:ext uri="{FF2B5EF4-FFF2-40B4-BE49-F238E27FC236}">
                <a16:creationId xmlns:a16="http://schemas.microsoft.com/office/drawing/2014/main" id="{7E03218F-84DC-084B-98ED-E389A3D19D0E}"/>
              </a:ext>
            </a:extLst>
          </p:cNvPr>
          <p:cNvSpPr/>
          <p:nvPr/>
        </p:nvSpPr>
        <p:spPr>
          <a:xfrm>
            <a:off x="109830" y="198634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Tree>
    <p:extLst>
      <p:ext uri="{BB962C8B-B14F-4D97-AF65-F5344CB8AC3E}">
        <p14:creationId xmlns:p14="http://schemas.microsoft.com/office/powerpoint/2010/main" val="268907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267E5B-0321-4BCA-BEAD-AC36C4AA52FC}"/>
              </a:ext>
            </a:extLst>
          </p:cNvPr>
          <p:cNvSpPr/>
          <p:nvPr/>
        </p:nvSpPr>
        <p:spPr>
          <a:xfrm>
            <a:off x="0" y="-1440"/>
            <a:ext cx="12192000" cy="6858000"/>
          </a:xfrm>
          <a:prstGeom prst="rect">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US" sz="1905">
              <a:solidFill>
                <a:srgbClr val="FFFFFF"/>
              </a:solidFill>
              <a:latin typeface="Univers 45 Light"/>
            </a:endParaRPr>
          </a:p>
        </p:txBody>
      </p:sp>
      <p:sp>
        <p:nvSpPr>
          <p:cNvPr id="23" name="Oval 22"/>
          <p:cNvSpPr/>
          <p:nvPr/>
        </p:nvSpPr>
        <p:spPr>
          <a:xfrm>
            <a:off x="250934"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sp>
        <p:nvSpPr>
          <p:cNvPr id="25" name="Oval 24"/>
          <p:cNvSpPr/>
          <p:nvPr/>
        </p:nvSpPr>
        <p:spPr>
          <a:xfrm>
            <a:off x="818234"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sp>
        <p:nvSpPr>
          <p:cNvPr id="26" name="Oval 25"/>
          <p:cNvSpPr/>
          <p:nvPr/>
        </p:nvSpPr>
        <p:spPr>
          <a:xfrm>
            <a:off x="1388415"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pic>
        <p:nvPicPr>
          <p:cNvPr id="30" name="Picture 4" descr="G:\WIP\2013\25000-25999\25500-25599\CRT025554\Graphics_PPT_for_Word_docs\Nav_Right_0White.emf">
            <a:hlinkClick r:id="" action="ppaction://hlinkshowjump?jump=nextslide"/>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7210" y="266887"/>
            <a:ext cx="440798" cy="440798"/>
          </a:xfrm>
          <a:prstGeom prst="rect">
            <a:avLst/>
          </a:prstGeom>
          <a:noFill/>
        </p:spPr>
      </p:pic>
      <p:pic>
        <p:nvPicPr>
          <p:cNvPr id="31" name="Picture 5" descr="G:\WIP\2013\25000-25999\25500-25599\CRT025554\Graphics_PPT_for_Word_docs\Nav_Left_0White.emf">
            <a:hlinkClick r:id="" action="ppaction://hlinkshowjump?jump=previousslid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9086" y="266887"/>
            <a:ext cx="440798" cy="440798"/>
          </a:xfrm>
          <a:prstGeom prst="rect">
            <a:avLst/>
          </a:prstGeom>
          <a:noFill/>
        </p:spPr>
      </p:pic>
      <p:pic>
        <p:nvPicPr>
          <p:cNvPr id="32" name="Picture 6" descr="G:\WIP\2013\25000-25999\25500-25599\CRT025554\Graphics_PPT_for_Word_docs\Nav_Home_0White.emf">
            <a:hlinkClick r:id="rId4" action="ppaction://hlinksldjump"/>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6931" y="266887"/>
            <a:ext cx="434829" cy="440798"/>
          </a:xfrm>
          <a:prstGeom prst="rect">
            <a:avLst/>
          </a:prstGeom>
          <a:noFill/>
        </p:spPr>
      </p:pic>
      <p:sp>
        <p:nvSpPr>
          <p:cNvPr id="38" name="Freeform 37"/>
          <p:cNvSpPr/>
          <p:nvPr/>
        </p:nvSpPr>
        <p:spPr>
          <a:xfrm flipH="1" flipV="1">
            <a:off x="6134373" y="-2881"/>
            <a:ext cx="6093623" cy="6873088"/>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58205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582051 w 7946231"/>
              <a:gd name="connsiteY4" fmla="*/ 0 h 504000"/>
              <a:gd name="connsiteX0" fmla="*/ 6639 w 370819"/>
              <a:gd name="connsiteY0" fmla="*/ 0 h 504000"/>
              <a:gd name="connsiteX1" fmla="*/ 370819 w 370819"/>
              <a:gd name="connsiteY1" fmla="*/ 0 h 504000"/>
              <a:gd name="connsiteX2" fmla="*/ 227944 w 370819"/>
              <a:gd name="connsiteY2" fmla="*/ 504000 h 504000"/>
              <a:gd name="connsiteX3" fmla="*/ 0 w 370819"/>
              <a:gd name="connsiteY3" fmla="*/ 504000 h 504000"/>
              <a:gd name="connsiteX4" fmla="*/ 6639 w 370819"/>
              <a:gd name="connsiteY4" fmla="*/ 0 h 504000"/>
              <a:gd name="connsiteX0" fmla="*/ 0 w 364180"/>
              <a:gd name="connsiteY0" fmla="*/ 0 h 504000"/>
              <a:gd name="connsiteX1" fmla="*/ 364180 w 364180"/>
              <a:gd name="connsiteY1" fmla="*/ 0 h 504000"/>
              <a:gd name="connsiteX2" fmla="*/ 221305 w 364180"/>
              <a:gd name="connsiteY2" fmla="*/ 504000 h 504000"/>
              <a:gd name="connsiteX3" fmla="*/ 116021 w 364180"/>
              <a:gd name="connsiteY3" fmla="*/ 504000 h 504000"/>
              <a:gd name="connsiteX4" fmla="*/ 0 w 364180"/>
              <a:gd name="connsiteY4" fmla="*/ 0 h 504000"/>
              <a:gd name="connsiteX0" fmla="*/ 0 w 248899"/>
              <a:gd name="connsiteY0" fmla="*/ 0 h 504000"/>
              <a:gd name="connsiteX1" fmla="*/ 248899 w 248899"/>
              <a:gd name="connsiteY1" fmla="*/ 0 h 504000"/>
              <a:gd name="connsiteX2" fmla="*/ 106024 w 248899"/>
              <a:gd name="connsiteY2" fmla="*/ 504000 h 504000"/>
              <a:gd name="connsiteX3" fmla="*/ 740 w 248899"/>
              <a:gd name="connsiteY3" fmla="*/ 504000 h 504000"/>
              <a:gd name="connsiteX4" fmla="*/ 0 w 248899"/>
              <a:gd name="connsiteY4" fmla="*/ 0 h 504000"/>
              <a:gd name="connsiteX0" fmla="*/ 23082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23082 w 271981"/>
              <a:gd name="connsiteY4" fmla="*/ 0 h 504000"/>
              <a:gd name="connsiteX0" fmla="*/ 17231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17231 w 271981"/>
              <a:gd name="connsiteY4" fmla="*/ 0 h 504000"/>
              <a:gd name="connsiteX0" fmla="*/ 247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247 w 271981"/>
              <a:gd name="connsiteY4" fmla="*/ 0 h 504000"/>
              <a:gd name="connsiteX0" fmla="*/ 99595 w 371329"/>
              <a:gd name="connsiteY0" fmla="*/ 0 h 504000"/>
              <a:gd name="connsiteX1" fmla="*/ 371329 w 371329"/>
              <a:gd name="connsiteY1" fmla="*/ 0 h 504000"/>
              <a:gd name="connsiteX2" fmla="*/ 228454 w 371329"/>
              <a:gd name="connsiteY2" fmla="*/ 504000 h 504000"/>
              <a:gd name="connsiteX3" fmla="*/ 247 w 371329"/>
              <a:gd name="connsiteY3" fmla="*/ 504000 h 504000"/>
              <a:gd name="connsiteX4" fmla="*/ 99595 w 371329"/>
              <a:gd name="connsiteY4" fmla="*/ 0 h 504000"/>
              <a:gd name="connsiteX0" fmla="*/ 247 w 371329"/>
              <a:gd name="connsiteY0" fmla="*/ 0 h 504000"/>
              <a:gd name="connsiteX1" fmla="*/ 371329 w 371329"/>
              <a:gd name="connsiteY1" fmla="*/ 0 h 504000"/>
              <a:gd name="connsiteX2" fmla="*/ 228454 w 371329"/>
              <a:gd name="connsiteY2" fmla="*/ 504000 h 504000"/>
              <a:gd name="connsiteX3" fmla="*/ 247 w 371329"/>
              <a:gd name="connsiteY3" fmla="*/ 504000 h 504000"/>
              <a:gd name="connsiteX4" fmla="*/ 247 w 371329"/>
              <a:gd name="connsiteY4" fmla="*/ 0 h 504000"/>
              <a:gd name="connsiteX0" fmla="*/ 247 w 371329"/>
              <a:gd name="connsiteY0" fmla="*/ 0 h 504000"/>
              <a:gd name="connsiteX1" fmla="*/ 371329 w 371329"/>
              <a:gd name="connsiteY1" fmla="*/ 0 h 504000"/>
              <a:gd name="connsiteX2" fmla="*/ 245911 w 371329"/>
              <a:gd name="connsiteY2" fmla="*/ 504000 h 504000"/>
              <a:gd name="connsiteX3" fmla="*/ 247 w 371329"/>
              <a:gd name="connsiteY3" fmla="*/ 504000 h 504000"/>
              <a:gd name="connsiteX4" fmla="*/ 247 w 371329"/>
              <a:gd name="connsiteY4" fmla="*/ 0 h 50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29" h="504000">
                <a:moveTo>
                  <a:pt x="247" y="0"/>
                </a:moveTo>
                <a:lnTo>
                  <a:pt x="371329" y="0"/>
                </a:lnTo>
                <a:lnTo>
                  <a:pt x="245911" y="504000"/>
                </a:lnTo>
                <a:lnTo>
                  <a:pt x="247" y="504000"/>
                </a:lnTo>
                <a:cubicBezTo>
                  <a:pt x="0" y="336000"/>
                  <a:pt x="494" y="168000"/>
                  <a:pt x="24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a:solidFill>
                <a:srgbClr val="FFFFFF"/>
              </a:solidFill>
              <a:latin typeface="Univers 45 Light"/>
            </a:endParaRPr>
          </a:p>
        </p:txBody>
      </p:sp>
      <p:grpSp>
        <p:nvGrpSpPr>
          <p:cNvPr id="3" name="Group 2">
            <a:extLst>
              <a:ext uri="{FF2B5EF4-FFF2-40B4-BE49-F238E27FC236}">
                <a16:creationId xmlns:a16="http://schemas.microsoft.com/office/drawing/2014/main" id="{2144DD5B-B88C-4381-86CF-1FDBD082C812}"/>
              </a:ext>
            </a:extLst>
          </p:cNvPr>
          <p:cNvGrpSpPr/>
          <p:nvPr/>
        </p:nvGrpSpPr>
        <p:grpSpPr>
          <a:xfrm>
            <a:off x="7434095" y="1756329"/>
            <a:ext cx="4757905" cy="946329"/>
            <a:chOff x="7909132" y="2474913"/>
            <a:chExt cx="5678356" cy="1043372"/>
          </a:xfrm>
        </p:grpSpPr>
        <p:sp>
          <p:nvSpPr>
            <p:cNvPr id="40" name="Freeform 39"/>
            <p:cNvSpPr/>
            <p:nvPr/>
          </p:nvSpPr>
          <p:spPr>
            <a:xfrm rot="10800000">
              <a:off x="7909132" y="2474913"/>
              <a:ext cx="5678356" cy="1043372"/>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557033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5570330 w 7946231"/>
                <a:gd name="connsiteY4" fmla="*/ 0 h 504000"/>
                <a:gd name="connsiteX0" fmla="*/ 0 w 2375901"/>
                <a:gd name="connsiteY0" fmla="*/ 0 h 504001"/>
                <a:gd name="connsiteX1" fmla="*/ 2375901 w 2375901"/>
                <a:gd name="connsiteY1" fmla="*/ 0 h 504001"/>
                <a:gd name="connsiteX2" fmla="*/ 2233026 w 2375901"/>
                <a:gd name="connsiteY2" fmla="*/ 504000 h 504001"/>
                <a:gd name="connsiteX3" fmla="*/ 0 w 2375901"/>
                <a:gd name="connsiteY3" fmla="*/ 504001 h 504001"/>
                <a:gd name="connsiteX4" fmla="*/ 0 w 2375901"/>
                <a:gd name="connsiteY4" fmla="*/ 0 h 504001"/>
                <a:gd name="connsiteX0" fmla="*/ 0 w 2709501"/>
                <a:gd name="connsiteY0" fmla="*/ 0 h 504002"/>
                <a:gd name="connsiteX1" fmla="*/ 2709501 w 2709501"/>
                <a:gd name="connsiteY1" fmla="*/ 1 h 504002"/>
                <a:gd name="connsiteX2" fmla="*/ 2566626 w 2709501"/>
                <a:gd name="connsiteY2" fmla="*/ 504001 h 504002"/>
                <a:gd name="connsiteX3" fmla="*/ 333600 w 2709501"/>
                <a:gd name="connsiteY3" fmla="*/ 504002 h 504002"/>
                <a:gd name="connsiteX4" fmla="*/ 0 w 2709501"/>
                <a:gd name="connsiteY4" fmla="*/ 0 h 504002"/>
                <a:gd name="connsiteX0" fmla="*/ 0 w 2709501"/>
                <a:gd name="connsiteY0" fmla="*/ 0 h 504002"/>
                <a:gd name="connsiteX1" fmla="*/ 2709501 w 2709501"/>
                <a:gd name="connsiteY1" fmla="*/ 1 h 504002"/>
                <a:gd name="connsiteX2" fmla="*/ 2566626 w 2709501"/>
                <a:gd name="connsiteY2" fmla="*/ 504001 h 504002"/>
                <a:gd name="connsiteX3" fmla="*/ 3708 w 2709501"/>
                <a:gd name="connsiteY3" fmla="*/ 504002 h 504002"/>
                <a:gd name="connsiteX4" fmla="*/ 0 w 2709501"/>
                <a:gd name="connsiteY4" fmla="*/ 0 h 50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501" h="504002">
                  <a:moveTo>
                    <a:pt x="0" y="0"/>
                  </a:moveTo>
                  <a:lnTo>
                    <a:pt x="2709501" y="1"/>
                  </a:lnTo>
                  <a:lnTo>
                    <a:pt x="2566626" y="504001"/>
                  </a:lnTo>
                  <a:lnTo>
                    <a:pt x="3708" y="50400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a:solidFill>
                  <a:srgbClr val="FFFFFF"/>
                </a:solidFill>
                <a:latin typeface="Univers 45 Light"/>
              </a:endParaRPr>
            </a:p>
          </p:txBody>
        </p:sp>
        <p:sp>
          <p:nvSpPr>
            <p:cNvPr id="44" name="Freeform 43"/>
            <p:cNvSpPr/>
            <p:nvPr/>
          </p:nvSpPr>
          <p:spPr>
            <a:xfrm>
              <a:off x="8100508" y="2571435"/>
              <a:ext cx="431448" cy="840045"/>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43246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432461 w 7946231"/>
                <a:gd name="connsiteY4" fmla="*/ 0 h 504000"/>
                <a:gd name="connsiteX0" fmla="*/ 0 w 513770"/>
                <a:gd name="connsiteY0" fmla="*/ 0 h 504000"/>
                <a:gd name="connsiteX1" fmla="*/ 513770 w 513770"/>
                <a:gd name="connsiteY1" fmla="*/ 0 h 504000"/>
                <a:gd name="connsiteX2" fmla="*/ 370895 w 513770"/>
                <a:gd name="connsiteY2" fmla="*/ 504000 h 504000"/>
                <a:gd name="connsiteX3" fmla="*/ 0 w 513770"/>
                <a:gd name="connsiteY3" fmla="*/ 504000 h 504000"/>
                <a:gd name="connsiteX4" fmla="*/ 0 w 513770"/>
                <a:gd name="connsiteY4" fmla="*/ 0 h 504000"/>
                <a:gd name="connsiteX0" fmla="*/ 406542 w 513770"/>
                <a:gd name="connsiteY0" fmla="*/ 3253 h 504000"/>
                <a:gd name="connsiteX1" fmla="*/ 513770 w 513770"/>
                <a:gd name="connsiteY1" fmla="*/ 0 h 504000"/>
                <a:gd name="connsiteX2" fmla="*/ 370895 w 513770"/>
                <a:gd name="connsiteY2" fmla="*/ 504000 h 504000"/>
                <a:gd name="connsiteX3" fmla="*/ 0 w 513770"/>
                <a:gd name="connsiteY3" fmla="*/ 504000 h 504000"/>
                <a:gd name="connsiteX4" fmla="*/ 406542 w 513770"/>
                <a:gd name="connsiteY4" fmla="*/ 3253 h 504000"/>
                <a:gd name="connsiteX0" fmla="*/ 163892 w 271120"/>
                <a:gd name="connsiteY0" fmla="*/ 3253 h 504000"/>
                <a:gd name="connsiteX1" fmla="*/ 271120 w 271120"/>
                <a:gd name="connsiteY1" fmla="*/ 0 h 504000"/>
                <a:gd name="connsiteX2" fmla="*/ 128245 w 271120"/>
                <a:gd name="connsiteY2" fmla="*/ 504000 h 504000"/>
                <a:gd name="connsiteX3" fmla="*/ 0 w 271120"/>
                <a:gd name="connsiteY3" fmla="*/ 499073 h 504000"/>
                <a:gd name="connsiteX4" fmla="*/ 163892 w 271120"/>
                <a:gd name="connsiteY4" fmla="*/ 3253 h 504000"/>
                <a:gd name="connsiteX0" fmla="*/ 163892 w 271120"/>
                <a:gd name="connsiteY0" fmla="*/ 3253 h 504000"/>
                <a:gd name="connsiteX1" fmla="*/ 271120 w 271120"/>
                <a:gd name="connsiteY1" fmla="*/ 0 h 504000"/>
                <a:gd name="connsiteX2" fmla="*/ 137685 w 271120"/>
                <a:gd name="connsiteY2" fmla="*/ 504000 h 504000"/>
                <a:gd name="connsiteX3" fmla="*/ 0 w 271120"/>
                <a:gd name="connsiteY3" fmla="*/ 499073 h 504000"/>
                <a:gd name="connsiteX4" fmla="*/ 163892 w 271120"/>
                <a:gd name="connsiteY4" fmla="*/ 3253 h 504000"/>
                <a:gd name="connsiteX0" fmla="*/ 174008 w 271120"/>
                <a:gd name="connsiteY0" fmla="*/ 0 h 504863"/>
                <a:gd name="connsiteX1" fmla="*/ 271120 w 271120"/>
                <a:gd name="connsiteY1" fmla="*/ 863 h 504863"/>
                <a:gd name="connsiteX2" fmla="*/ 137685 w 271120"/>
                <a:gd name="connsiteY2" fmla="*/ 504863 h 504863"/>
                <a:gd name="connsiteX3" fmla="*/ 0 w 271120"/>
                <a:gd name="connsiteY3" fmla="*/ 499936 h 504863"/>
                <a:gd name="connsiteX4" fmla="*/ 174008 w 271120"/>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504863 h 504863"/>
                <a:gd name="connsiteX4" fmla="*/ 174008 w 302481"/>
                <a:gd name="connsiteY4" fmla="*/ 0 h 50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1" h="504863">
                  <a:moveTo>
                    <a:pt x="174008" y="0"/>
                  </a:moveTo>
                  <a:lnTo>
                    <a:pt x="302481" y="0"/>
                  </a:lnTo>
                  <a:lnTo>
                    <a:pt x="137685" y="504863"/>
                  </a:lnTo>
                  <a:lnTo>
                    <a:pt x="0" y="504863"/>
                  </a:lnTo>
                  <a:lnTo>
                    <a:pt x="174008"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a:solidFill>
                  <a:srgbClr val="FFFFFF"/>
                </a:solidFill>
                <a:latin typeface="Univers 45 Light"/>
              </a:endParaRPr>
            </a:p>
          </p:txBody>
        </p:sp>
        <p:sp>
          <p:nvSpPr>
            <p:cNvPr id="43" name="Title 1"/>
            <p:cNvSpPr txBox="1">
              <a:spLocks/>
            </p:cNvSpPr>
            <p:nvPr/>
          </p:nvSpPr>
          <p:spPr>
            <a:xfrm>
              <a:off x="8706375" y="2643911"/>
              <a:ext cx="3740419" cy="336216"/>
            </a:xfrm>
            <a:prstGeom prst="rect">
              <a:avLst/>
            </a:prstGeom>
          </p:spPr>
          <p:txBody>
            <a:bodyPr vert="horz" lIns="0" tIns="46891" rIns="93783" bIns="46891" rtlCol="0" anchor="ctr">
              <a:noAutofit/>
            </a:bodyPr>
            <a:lstStyle/>
            <a:p>
              <a:pPr defTabSz="468904">
                <a:spcBef>
                  <a:spcPct val="0"/>
                </a:spcBef>
                <a:defRPr/>
              </a:pPr>
              <a:r>
                <a:rPr lang="en-US" sz="3265">
                  <a:solidFill>
                    <a:srgbClr val="B30906"/>
                  </a:solidFill>
                  <a:latin typeface="Univers CondensedBold"/>
                  <a:cs typeface="Univers CondensedBold"/>
                </a:rPr>
                <a:t>Contents</a:t>
              </a:r>
              <a:endParaRPr lang="en-US" sz="3265">
                <a:solidFill>
                  <a:srgbClr val="B30906"/>
                </a:solidFill>
                <a:latin typeface="Univers CondensedLight"/>
                <a:cs typeface="Univers CondensedLight"/>
              </a:endParaRPr>
            </a:p>
          </p:txBody>
        </p:sp>
      </p:grpSp>
      <p:grpSp>
        <p:nvGrpSpPr>
          <p:cNvPr id="4" name="Group 3">
            <a:extLst>
              <a:ext uri="{FF2B5EF4-FFF2-40B4-BE49-F238E27FC236}">
                <a16:creationId xmlns:a16="http://schemas.microsoft.com/office/drawing/2014/main" id="{C7AE5093-8B88-4A4F-B27E-CB0A3AD26E92}"/>
              </a:ext>
            </a:extLst>
          </p:cNvPr>
          <p:cNvGrpSpPr/>
          <p:nvPr/>
        </p:nvGrpSpPr>
        <p:grpSpPr>
          <a:xfrm>
            <a:off x="7421623" y="3141493"/>
            <a:ext cx="4377070" cy="379816"/>
            <a:chOff x="8226213" y="3158065"/>
            <a:chExt cx="4825918" cy="418765"/>
          </a:xfrm>
        </p:grpSpPr>
        <p:sp>
          <p:nvSpPr>
            <p:cNvPr id="45" name="Title 1">
              <a:hlinkClick r:id="rId6" action="ppaction://hlinksldjump"/>
            </p:cNvPr>
            <p:cNvSpPr txBox="1">
              <a:spLocks/>
            </p:cNvSpPr>
            <p:nvPr/>
          </p:nvSpPr>
          <p:spPr>
            <a:xfrm>
              <a:off x="8226213" y="3257366"/>
              <a:ext cx="3909279"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Bold"/>
                </a:rPr>
                <a:t>Executive Summary</a:t>
              </a:r>
              <a:endParaRPr lang="en-US" sz="1088">
                <a:solidFill>
                  <a:srgbClr val="C00000"/>
                </a:solidFill>
                <a:latin typeface="Univers CondensedLight"/>
                <a:cs typeface="Univers CondensedLight"/>
              </a:endParaRPr>
            </a:p>
          </p:txBody>
        </p:sp>
        <p:sp>
          <p:nvSpPr>
            <p:cNvPr id="59" name="Parallelogram 58">
              <a:hlinkClick r:id="rId6" action="ppaction://hlinksldjump"/>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grpSp>
        <p:nvGrpSpPr>
          <p:cNvPr id="68" name="Group 67">
            <a:extLst>
              <a:ext uri="{FF2B5EF4-FFF2-40B4-BE49-F238E27FC236}">
                <a16:creationId xmlns:a16="http://schemas.microsoft.com/office/drawing/2014/main" id="{B9EE6F80-F41D-4DBD-A8DA-0289B3C281D9}"/>
              </a:ext>
            </a:extLst>
          </p:cNvPr>
          <p:cNvGrpSpPr/>
          <p:nvPr/>
        </p:nvGrpSpPr>
        <p:grpSpPr>
          <a:xfrm>
            <a:off x="7419985" y="3659942"/>
            <a:ext cx="4420745" cy="379816"/>
            <a:chOff x="8178055" y="3158065"/>
            <a:chExt cx="4874076" cy="418765"/>
          </a:xfrm>
        </p:grpSpPr>
        <p:sp>
          <p:nvSpPr>
            <p:cNvPr id="69" name="Title 1">
              <a:hlinkClick r:id="rId7" action="ppaction://hlinksldjump"/>
              <a:extLst>
                <a:ext uri="{FF2B5EF4-FFF2-40B4-BE49-F238E27FC236}">
                  <a16:creationId xmlns:a16="http://schemas.microsoft.com/office/drawing/2014/main" id="{53E5F533-5B18-432F-8C77-DA14F6863617}"/>
                </a:ext>
              </a:extLst>
            </p:cNvPr>
            <p:cNvSpPr txBox="1">
              <a:spLocks/>
            </p:cNvSpPr>
            <p:nvPr/>
          </p:nvSpPr>
          <p:spPr>
            <a:xfrm>
              <a:off x="8178055" y="3257366"/>
              <a:ext cx="4730226"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Bold"/>
                </a:rPr>
                <a:t>Our Work Approach </a:t>
              </a:r>
              <a:endParaRPr lang="en-US" sz="1088">
                <a:solidFill>
                  <a:srgbClr val="C00000"/>
                </a:solidFill>
                <a:latin typeface="Univers CondensedLight"/>
                <a:cs typeface="Univers CondensedLight"/>
              </a:endParaRPr>
            </a:p>
          </p:txBody>
        </p:sp>
        <p:sp>
          <p:nvSpPr>
            <p:cNvPr id="70" name="Parallelogram 69">
              <a:hlinkClick r:id="rId6" action="ppaction://hlinksldjump"/>
              <a:extLst>
                <a:ext uri="{FF2B5EF4-FFF2-40B4-BE49-F238E27FC236}">
                  <a16:creationId xmlns:a16="http://schemas.microsoft.com/office/drawing/2014/main" id="{AD56D915-7D7B-4098-A4BF-3454B300A7D4}"/>
                </a:ext>
              </a:extLst>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grpSp>
        <p:nvGrpSpPr>
          <p:cNvPr id="71" name="Group 70">
            <a:extLst>
              <a:ext uri="{FF2B5EF4-FFF2-40B4-BE49-F238E27FC236}">
                <a16:creationId xmlns:a16="http://schemas.microsoft.com/office/drawing/2014/main" id="{424BA4E6-FC22-413E-AF25-5878A0481174}"/>
              </a:ext>
            </a:extLst>
          </p:cNvPr>
          <p:cNvGrpSpPr/>
          <p:nvPr/>
        </p:nvGrpSpPr>
        <p:grpSpPr>
          <a:xfrm>
            <a:off x="7419985" y="4178391"/>
            <a:ext cx="4420745" cy="379816"/>
            <a:chOff x="8178055" y="3158065"/>
            <a:chExt cx="4874076" cy="418765"/>
          </a:xfrm>
        </p:grpSpPr>
        <p:sp>
          <p:nvSpPr>
            <p:cNvPr id="72" name="Title 1">
              <a:hlinkClick r:id="" action="ppaction://noaction"/>
              <a:extLst>
                <a:ext uri="{FF2B5EF4-FFF2-40B4-BE49-F238E27FC236}">
                  <a16:creationId xmlns:a16="http://schemas.microsoft.com/office/drawing/2014/main" id="{E7BEBDF5-46E8-43AD-AEEB-C9C0F0257AF6}"/>
                </a:ext>
              </a:extLst>
            </p:cNvPr>
            <p:cNvSpPr txBox="1">
              <a:spLocks/>
            </p:cNvSpPr>
            <p:nvPr/>
          </p:nvSpPr>
          <p:spPr>
            <a:xfrm>
              <a:off x="8178055" y="3257366"/>
              <a:ext cx="4730226"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Bold"/>
                </a:rPr>
                <a:t>Key Takeaways</a:t>
              </a:r>
              <a:endParaRPr lang="en-US" sz="1088">
                <a:solidFill>
                  <a:srgbClr val="C00000"/>
                </a:solidFill>
                <a:latin typeface="Univers CondensedLight"/>
                <a:cs typeface="Univers CondensedLight"/>
              </a:endParaRPr>
            </a:p>
          </p:txBody>
        </p:sp>
        <p:sp>
          <p:nvSpPr>
            <p:cNvPr id="73" name="Parallelogram 72">
              <a:hlinkClick r:id="rId6" action="ppaction://hlinksldjump"/>
              <a:extLst>
                <a:ext uri="{FF2B5EF4-FFF2-40B4-BE49-F238E27FC236}">
                  <a16:creationId xmlns:a16="http://schemas.microsoft.com/office/drawing/2014/main" id="{11BFBF3A-7A47-4CF8-A7E4-11A32DB3B645}"/>
                </a:ext>
              </a:extLst>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sp>
        <p:nvSpPr>
          <p:cNvPr id="27" name="Title 1">
            <a:hlinkClick r:id="rId6" action="ppaction://hlinksldjump"/>
            <a:extLst>
              <a:ext uri="{FF2B5EF4-FFF2-40B4-BE49-F238E27FC236}">
                <a16:creationId xmlns:a16="http://schemas.microsoft.com/office/drawing/2014/main" id="{5B254DC4-4336-2E4E-85F5-C040B9D65B12}"/>
              </a:ext>
            </a:extLst>
          </p:cNvPr>
          <p:cNvSpPr txBox="1">
            <a:spLocks/>
          </p:cNvSpPr>
          <p:nvPr/>
        </p:nvSpPr>
        <p:spPr>
          <a:xfrm>
            <a:off x="11245603" y="3211868"/>
            <a:ext cx="184725"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Bold"/>
              </a:rPr>
              <a:t>3</a:t>
            </a:r>
            <a:endParaRPr lang="en-US" sz="1088">
              <a:solidFill>
                <a:srgbClr val="C00000"/>
              </a:solidFill>
              <a:latin typeface="Univers CondensedLight"/>
              <a:cs typeface="Univers CondensedLight"/>
            </a:endParaRPr>
          </a:p>
        </p:txBody>
      </p:sp>
      <p:sp>
        <p:nvSpPr>
          <p:cNvPr id="29" name="Title 1">
            <a:hlinkClick r:id="rId6" action="ppaction://hlinksldjump"/>
            <a:extLst>
              <a:ext uri="{FF2B5EF4-FFF2-40B4-BE49-F238E27FC236}">
                <a16:creationId xmlns:a16="http://schemas.microsoft.com/office/drawing/2014/main" id="{A3534BB2-3FBA-6F47-8C0E-9772E4F7E35E}"/>
              </a:ext>
            </a:extLst>
          </p:cNvPr>
          <p:cNvSpPr txBox="1">
            <a:spLocks/>
          </p:cNvSpPr>
          <p:nvPr/>
        </p:nvSpPr>
        <p:spPr>
          <a:xfrm>
            <a:off x="11242552" y="3750007"/>
            <a:ext cx="184725"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Light"/>
              </a:rPr>
              <a:t>5</a:t>
            </a:r>
            <a:endParaRPr lang="en-US" sz="1088">
              <a:solidFill>
                <a:srgbClr val="C00000"/>
              </a:solidFill>
              <a:latin typeface="Univers CondensedLight"/>
              <a:cs typeface="Univers CondensedLight"/>
            </a:endParaRPr>
          </a:p>
        </p:txBody>
      </p:sp>
      <p:sp>
        <p:nvSpPr>
          <p:cNvPr id="33" name="Title 1">
            <a:hlinkClick r:id="rId6" action="ppaction://hlinksldjump"/>
            <a:extLst>
              <a:ext uri="{FF2B5EF4-FFF2-40B4-BE49-F238E27FC236}">
                <a16:creationId xmlns:a16="http://schemas.microsoft.com/office/drawing/2014/main" id="{5175196B-0DBF-3744-8FB4-C0FDD6A4AE1C}"/>
              </a:ext>
            </a:extLst>
          </p:cNvPr>
          <p:cNvSpPr txBox="1">
            <a:spLocks/>
          </p:cNvSpPr>
          <p:nvPr/>
        </p:nvSpPr>
        <p:spPr>
          <a:xfrm>
            <a:off x="11144903" y="4267014"/>
            <a:ext cx="395976"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a:solidFill>
                  <a:srgbClr val="C00000"/>
                </a:solidFill>
                <a:latin typeface="Univers CondensedBold"/>
                <a:cs typeface="Univers CondensedLight"/>
              </a:rPr>
              <a:t>14</a:t>
            </a:r>
            <a:endParaRPr lang="en-US" sz="1088">
              <a:solidFill>
                <a:srgbClr val="C00000"/>
              </a:solidFill>
              <a:latin typeface="Univers CondensedLight"/>
              <a:cs typeface="Univers CondensedLight"/>
            </a:endParaRPr>
          </a:p>
        </p:txBody>
      </p:sp>
    </p:spTree>
    <p:extLst>
      <p:ext uri="{BB962C8B-B14F-4D97-AF65-F5344CB8AC3E}">
        <p14:creationId xmlns:p14="http://schemas.microsoft.com/office/powerpoint/2010/main" val="22032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19465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Executive Summary </a:t>
            </a:r>
            <a:r>
              <a:rPr lang="en-US" sz="1814">
                <a:solidFill>
                  <a:srgbClr val="C00000"/>
                </a:solidFill>
                <a:latin typeface="Univers CondensedLight"/>
              </a:rPr>
              <a:t>&gt; Introduction</a:t>
            </a:r>
            <a:endParaRPr lang="en-US" sz="1905">
              <a:solidFill>
                <a:srgbClr val="C00000"/>
              </a:solidFill>
              <a:latin typeface="Univers CondensedBold"/>
              <a:cs typeface="Univers CondensedBold"/>
            </a:endParaRPr>
          </a:p>
        </p:txBody>
      </p:sp>
      <p:sp>
        <p:nvSpPr>
          <p:cNvPr id="45" name="TextBox 44">
            <a:hlinkClick r:id="rId3" action="ppaction://hlinksldjump"/>
            <a:extLst>
              <a:ext uri="{FF2B5EF4-FFF2-40B4-BE49-F238E27FC236}">
                <a16:creationId xmlns:a16="http://schemas.microsoft.com/office/drawing/2014/main" id="{EABC88FD-5059-4E37-A61D-AC010F35A8A5}"/>
              </a:ext>
            </a:extLst>
          </p:cNvPr>
          <p:cNvSpPr txBox="1"/>
          <p:nvPr/>
        </p:nvSpPr>
        <p:spPr>
          <a:xfrm>
            <a:off x="348484" y="1030852"/>
            <a:ext cx="1433854" cy="276999"/>
          </a:xfrm>
          <a:prstGeom prst="rect">
            <a:avLst/>
          </a:prstGeom>
          <a:noFill/>
        </p:spPr>
        <p:txBody>
          <a:bodyPr wrap="none" rtlCol="0">
            <a:spAutoFit/>
          </a:bodyPr>
          <a:lstStyle/>
          <a:p>
            <a:r>
              <a:rPr lang="en-GB" sz="1200" b="1">
                <a:solidFill>
                  <a:srgbClr val="C00000"/>
                </a:solidFill>
                <a:latin typeface="Univers CondensedLight"/>
                <a:cs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10983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348483" y="1491693"/>
            <a:ext cx="2057257" cy="276999"/>
          </a:xfrm>
          <a:prstGeom prst="rect">
            <a:avLst/>
          </a:prstGeom>
          <a:noFill/>
        </p:spPr>
        <p:txBody>
          <a:bodyPr wrap="square" rtlCol="0">
            <a:spAutoFit/>
          </a:bodyPr>
          <a:lstStyle/>
          <a:p>
            <a:r>
              <a:rPr lang="en-GB" sz="120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10983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348484" y="1952534"/>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10983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grpSp>
        <p:nvGrpSpPr>
          <p:cNvPr id="133" name="Google Shape;488;gb0755e36db_0_0">
            <a:extLst>
              <a:ext uri="{FF2B5EF4-FFF2-40B4-BE49-F238E27FC236}">
                <a16:creationId xmlns:a16="http://schemas.microsoft.com/office/drawing/2014/main" id="{74C56EB4-1EDA-B84A-9C0F-19DC52D914C8}"/>
              </a:ext>
            </a:extLst>
          </p:cNvPr>
          <p:cNvGrpSpPr/>
          <p:nvPr/>
        </p:nvGrpSpPr>
        <p:grpSpPr>
          <a:xfrm>
            <a:off x="4103865" y="1244219"/>
            <a:ext cx="7303940" cy="3613198"/>
            <a:chOff x="4723927" y="4558266"/>
            <a:chExt cx="15037966" cy="7439155"/>
          </a:xfrm>
        </p:grpSpPr>
        <p:sp>
          <p:nvSpPr>
            <p:cNvPr id="134" name="Google Shape;489;gb0755e36db_0_0">
              <a:extLst>
                <a:ext uri="{FF2B5EF4-FFF2-40B4-BE49-F238E27FC236}">
                  <a16:creationId xmlns:a16="http://schemas.microsoft.com/office/drawing/2014/main" id="{026AC2A4-7048-C04A-8005-A33DBFA1F6C0}"/>
                </a:ext>
              </a:extLst>
            </p:cNvPr>
            <p:cNvSpPr/>
            <p:nvPr/>
          </p:nvSpPr>
          <p:spPr>
            <a:xfrm>
              <a:off x="10114946" y="4592760"/>
              <a:ext cx="77700" cy="34500"/>
            </a:xfrm>
            <a:custGeom>
              <a:avLst/>
              <a:gdLst/>
              <a:ahLst/>
              <a:cxnLst/>
              <a:rect l="l" t="t" r="r" b="b"/>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5" name="Google Shape;490;gb0755e36db_0_0">
              <a:extLst>
                <a:ext uri="{FF2B5EF4-FFF2-40B4-BE49-F238E27FC236}">
                  <a16:creationId xmlns:a16="http://schemas.microsoft.com/office/drawing/2014/main" id="{325AC605-2811-5D4C-B0A2-6A35027AE053}"/>
                </a:ext>
              </a:extLst>
            </p:cNvPr>
            <p:cNvSpPr/>
            <p:nvPr/>
          </p:nvSpPr>
          <p:spPr>
            <a:xfrm>
              <a:off x="16468645" y="9827088"/>
              <a:ext cx="1718400" cy="1284900"/>
            </a:xfrm>
            <a:custGeom>
              <a:avLst/>
              <a:gdLst/>
              <a:ahLst/>
              <a:cxnLst/>
              <a:rect l="l" t="t" r="r" b="b"/>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6" name="Google Shape;491;gb0755e36db_0_0">
              <a:extLst>
                <a:ext uri="{FF2B5EF4-FFF2-40B4-BE49-F238E27FC236}">
                  <a16:creationId xmlns:a16="http://schemas.microsoft.com/office/drawing/2014/main" id="{D4CB5D6F-8646-0647-8409-5F10CD5709AD}"/>
                </a:ext>
              </a:extLst>
            </p:cNvPr>
            <p:cNvSpPr/>
            <p:nvPr/>
          </p:nvSpPr>
          <p:spPr>
            <a:xfrm>
              <a:off x="11557531" y="6550243"/>
              <a:ext cx="336300" cy="508800"/>
            </a:xfrm>
            <a:custGeom>
              <a:avLst/>
              <a:gdLst/>
              <a:ahLst/>
              <a:cxnLst/>
              <a:rect l="l" t="t" r="r" b="b"/>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7" name="Google Shape;492;gb0755e36db_0_0">
              <a:extLst>
                <a:ext uri="{FF2B5EF4-FFF2-40B4-BE49-F238E27FC236}">
                  <a16:creationId xmlns:a16="http://schemas.microsoft.com/office/drawing/2014/main" id="{E4740528-B51C-1743-AC89-EA389D48DB77}"/>
                </a:ext>
              </a:extLst>
            </p:cNvPr>
            <p:cNvSpPr/>
            <p:nvPr/>
          </p:nvSpPr>
          <p:spPr>
            <a:xfrm>
              <a:off x="10790259" y="6018477"/>
              <a:ext cx="453900" cy="221400"/>
            </a:xfrm>
            <a:custGeom>
              <a:avLst/>
              <a:gdLst/>
              <a:ahLst/>
              <a:cxnLst/>
              <a:rect l="l" t="t" r="r" b="b"/>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8" name="Google Shape;493;gb0755e36db_0_0">
              <a:extLst>
                <a:ext uri="{FF2B5EF4-FFF2-40B4-BE49-F238E27FC236}">
                  <a16:creationId xmlns:a16="http://schemas.microsoft.com/office/drawing/2014/main" id="{DE3477A2-9454-7148-ADCF-D7CB1DF977B9}"/>
                </a:ext>
              </a:extLst>
            </p:cNvPr>
            <p:cNvSpPr/>
            <p:nvPr/>
          </p:nvSpPr>
          <p:spPr>
            <a:xfrm>
              <a:off x="13965672" y="5207888"/>
              <a:ext cx="758700" cy="523200"/>
            </a:xfrm>
            <a:custGeom>
              <a:avLst/>
              <a:gdLst/>
              <a:ahLst/>
              <a:cxnLst/>
              <a:rect l="l" t="t" r="r" b="b"/>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9" name="Google Shape;494;gb0755e36db_0_0">
              <a:extLst>
                <a:ext uri="{FF2B5EF4-FFF2-40B4-BE49-F238E27FC236}">
                  <a16:creationId xmlns:a16="http://schemas.microsoft.com/office/drawing/2014/main" id="{4E59B814-DD73-0D43-9C84-3F3034FB8531}"/>
                </a:ext>
              </a:extLst>
            </p:cNvPr>
            <p:cNvSpPr/>
            <p:nvPr/>
          </p:nvSpPr>
          <p:spPr>
            <a:xfrm>
              <a:off x="15911153" y="4989431"/>
              <a:ext cx="270000" cy="135000"/>
            </a:xfrm>
            <a:custGeom>
              <a:avLst/>
              <a:gdLst/>
              <a:ahLst/>
              <a:cxnLst/>
              <a:rect l="l" t="t" r="r" b="b"/>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0" name="Google Shape;495;gb0755e36db_0_0">
              <a:extLst>
                <a:ext uri="{FF2B5EF4-FFF2-40B4-BE49-F238E27FC236}">
                  <a16:creationId xmlns:a16="http://schemas.microsoft.com/office/drawing/2014/main" id="{52B4B49A-D21F-ED4E-8B2C-C6B233CFFE17}"/>
                </a:ext>
              </a:extLst>
            </p:cNvPr>
            <p:cNvSpPr/>
            <p:nvPr/>
          </p:nvSpPr>
          <p:spPr>
            <a:xfrm>
              <a:off x="15692752" y="4911822"/>
              <a:ext cx="252900" cy="135000"/>
            </a:xfrm>
            <a:custGeom>
              <a:avLst/>
              <a:gdLst/>
              <a:ahLst/>
              <a:cxnLst/>
              <a:rect l="l" t="t" r="r" b="b"/>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1" name="Google Shape;496;gb0755e36db_0_0">
              <a:extLst>
                <a:ext uri="{FF2B5EF4-FFF2-40B4-BE49-F238E27FC236}">
                  <a16:creationId xmlns:a16="http://schemas.microsoft.com/office/drawing/2014/main" id="{7B682AC5-C168-2B44-99EC-DA0C6DAD3F5D}"/>
                </a:ext>
              </a:extLst>
            </p:cNvPr>
            <p:cNvSpPr/>
            <p:nvPr/>
          </p:nvSpPr>
          <p:spPr>
            <a:xfrm>
              <a:off x="15618036" y="4920444"/>
              <a:ext cx="126300" cy="43200"/>
            </a:xfrm>
            <a:custGeom>
              <a:avLst/>
              <a:gdLst/>
              <a:ahLst/>
              <a:cxnLst/>
              <a:rect l="l" t="t" r="r" b="b"/>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2" name="Google Shape;497;gb0755e36db_0_0">
              <a:extLst>
                <a:ext uri="{FF2B5EF4-FFF2-40B4-BE49-F238E27FC236}">
                  <a16:creationId xmlns:a16="http://schemas.microsoft.com/office/drawing/2014/main" id="{FA9DD927-8D55-3543-B6C9-09457F1313D8}"/>
                </a:ext>
              </a:extLst>
            </p:cNvPr>
            <p:cNvSpPr/>
            <p:nvPr/>
          </p:nvSpPr>
          <p:spPr>
            <a:xfrm>
              <a:off x="15641025" y="4802595"/>
              <a:ext cx="212700" cy="135000"/>
            </a:xfrm>
            <a:custGeom>
              <a:avLst/>
              <a:gdLst/>
              <a:ahLst/>
              <a:cxnLst/>
              <a:rect l="l" t="t" r="r" b="b"/>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3" name="Google Shape;498;gb0755e36db_0_0">
              <a:extLst>
                <a:ext uri="{FF2B5EF4-FFF2-40B4-BE49-F238E27FC236}">
                  <a16:creationId xmlns:a16="http://schemas.microsoft.com/office/drawing/2014/main" id="{41C37CFB-9EE1-ED45-BEF6-AD3F2AFECACC}"/>
                </a:ext>
              </a:extLst>
            </p:cNvPr>
            <p:cNvSpPr/>
            <p:nvPr/>
          </p:nvSpPr>
          <p:spPr>
            <a:xfrm>
              <a:off x="17882495" y="5334361"/>
              <a:ext cx="212700" cy="69000"/>
            </a:xfrm>
            <a:custGeom>
              <a:avLst/>
              <a:gdLst/>
              <a:ahLst/>
              <a:cxnLst/>
              <a:rect l="l" t="t" r="r" b="b"/>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4" name="Google Shape;499;gb0755e36db_0_0">
              <a:extLst>
                <a:ext uri="{FF2B5EF4-FFF2-40B4-BE49-F238E27FC236}">
                  <a16:creationId xmlns:a16="http://schemas.microsoft.com/office/drawing/2014/main" id="{0B672686-693E-3E4E-81E9-F7A9C1DAC618}"/>
                </a:ext>
              </a:extLst>
            </p:cNvPr>
            <p:cNvSpPr/>
            <p:nvPr/>
          </p:nvSpPr>
          <p:spPr>
            <a:xfrm>
              <a:off x="17612369" y="5469458"/>
              <a:ext cx="178200" cy="69000"/>
            </a:xfrm>
            <a:custGeom>
              <a:avLst/>
              <a:gdLst/>
              <a:ahLst/>
              <a:cxnLst/>
              <a:rect l="l" t="t" r="r" b="b"/>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5" name="Google Shape;500;gb0755e36db_0_0">
              <a:extLst>
                <a:ext uri="{FF2B5EF4-FFF2-40B4-BE49-F238E27FC236}">
                  <a16:creationId xmlns:a16="http://schemas.microsoft.com/office/drawing/2014/main" id="{1812F2EB-05B3-9F48-9E11-8F676D23913B}"/>
                </a:ext>
              </a:extLst>
            </p:cNvPr>
            <p:cNvSpPr/>
            <p:nvPr/>
          </p:nvSpPr>
          <p:spPr>
            <a:xfrm>
              <a:off x="17620991" y="5437842"/>
              <a:ext cx="69000" cy="40200"/>
            </a:xfrm>
            <a:custGeom>
              <a:avLst/>
              <a:gdLst/>
              <a:ahLst/>
              <a:cxnLst/>
              <a:rect l="l" t="t" r="r" b="b"/>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6" name="Google Shape;501;gb0755e36db_0_0">
              <a:extLst>
                <a:ext uri="{FF2B5EF4-FFF2-40B4-BE49-F238E27FC236}">
                  <a16:creationId xmlns:a16="http://schemas.microsoft.com/office/drawing/2014/main" id="{025ADB34-4C36-6A4D-9CE6-B8DC47D42E1E}"/>
                </a:ext>
              </a:extLst>
            </p:cNvPr>
            <p:cNvSpPr/>
            <p:nvPr/>
          </p:nvSpPr>
          <p:spPr>
            <a:xfrm>
              <a:off x="17437073" y="5317115"/>
              <a:ext cx="25800" cy="43200"/>
            </a:xfrm>
            <a:custGeom>
              <a:avLst/>
              <a:gdLst/>
              <a:ahLst/>
              <a:cxnLst/>
              <a:rect l="l" t="t" r="r" b="b"/>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 name="Google Shape;502;gb0755e36db_0_0">
              <a:extLst>
                <a:ext uri="{FF2B5EF4-FFF2-40B4-BE49-F238E27FC236}">
                  <a16:creationId xmlns:a16="http://schemas.microsoft.com/office/drawing/2014/main" id="{9B88C726-DC4F-4542-B656-3D0998FCE30A}"/>
                </a:ext>
              </a:extLst>
            </p:cNvPr>
            <p:cNvSpPr/>
            <p:nvPr/>
          </p:nvSpPr>
          <p:spPr>
            <a:xfrm>
              <a:off x="17437073" y="5443588"/>
              <a:ext cx="34500" cy="43200"/>
            </a:xfrm>
            <a:custGeom>
              <a:avLst/>
              <a:gdLst/>
              <a:ahLst/>
              <a:cxnLst/>
              <a:rect l="l" t="t" r="r" b="b"/>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 name="Google Shape;503;gb0755e36db_0_0">
              <a:extLst>
                <a:ext uri="{FF2B5EF4-FFF2-40B4-BE49-F238E27FC236}">
                  <a16:creationId xmlns:a16="http://schemas.microsoft.com/office/drawing/2014/main" id="{B56C8A9D-AB1A-1445-8046-33CC3447AABF}"/>
                </a:ext>
              </a:extLst>
            </p:cNvPr>
            <p:cNvSpPr/>
            <p:nvPr/>
          </p:nvSpPr>
          <p:spPr>
            <a:xfrm>
              <a:off x="17494548" y="5285498"/>
              <a:ext cx="356400" cy="135000"/>
            </a:xfrm>
            <a:custGeom>
              <a:avLst/>
              <a:gdLst/>
              <a:ahLst/>
              <a:cxnLst/>
              <a:rect l="l" t="t" r="r" b="b"/>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 name="Google Shape;504;gb0755e36db_0_0">
              <a:extLst>
                <a:ext uri="{FF2B5EF4-FFF2-40B4-BE49-F238E27FC236}">
                  <a16:creationId xmlns:a16="http://schemas.microsoft.com/office/drawing/2014/main" id="{995B92ED-BF28-6849-9599-062855135727}"/>
                </a:ext>
              </a:extLst>
            </p:cNvPr>
            <p:cNvSpPr/>
            <p:nvPr/>
          </p:nvSpPr>
          <p:spPr>
            <a:xfrm>
              <a:off x="17698581" y="5325739"/>
              <a:ext cx="66000" cy="69000"/>
            </a:xfrm>
            <a:custGeom>
              <a:avLst/>
              <a:gdLst/>
              <a:ahLst/>
              <a:cxnLst/>
              <a:rect l="l" t="t" r="r" b="b"/>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0" name="Google Shape;505;gb0755e36db_0_0">
              <a:extLst>
                <a:ext uri="{FF2B5EF4-FFF2-40B4-BE49-F238E27FC236}">
                  <a16:creationId xmlns:a16="http://schemas.microsoft.com/office/drawing/2014/main" id="{842015BE-F118-E041-89FE-53124852576E}"/>
                </a:ext>
              </a:extLst>
            </p:cNvPr>
            <p:cNvSpPr/>
            <p:nvPr/>
          </p:nvSpPr>
          <p:spPr>
            <a:xfrm>
              <a:off x="18802073" y="5782771"/>
              <a:ext cx="92100" cy="51600"/>
            </a:xfrm>
            <a:custGeom>
              <a:avLst/>
              <a:gdLst/>
              <a:ahLst/>
              <a:cxnLst/>
              <a:rect l="l" t="t" r="r" b="b"/>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1" name="Google Shape;506;gb0755e36db_0_0">
              <a:extLst>
                <a:ext uri="{FF2B5EF4-FFF2-40B4-BE49-F238E27FC236}">
                  <a16:creationId xmlns:a16="http://schemas.microsoft.com/office/drawing/2014/main" id="{AE586954-C0B1-6344-99B4-365F9BD21E35}"/>
                </a:ext>
              </a:extLst>
            </p:cNvPr>
            <p:cNvSpPr/>
            <p:nvPr/>
          </p:nvSpPr>
          <p:spPr>
            <a:xfrm>
              <a:off x="18623902" y="6524375"/>
              <a:ext cx="51600" cy="43200"/>
            </a:xfrm>
            <a:custGeom>
              <a:avLst/>
              <a:gdLst/>
              <a:ahLst/>
              <a:cxnLst/>
              <a:rect l="l" t="t" r="r" b="b"/>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2" name="Google Shape;507;gb0755e36db_0_0">
              <a:extLst>
                <a:ext uri="{FF2B5EF4-FFF2-40B4-BE49-F238E27FC236}">
                  <a16:creationId xmlns:a16="http://schemas.microsoft.com/office/drawing/2014/main" id="{EA5425FB-8E30-E548-A809-5D3F75DB16D6}"/>
                </a:ext>
              </a:extLst>
            </p:cNvPr>
            <p:cNvSpPr/>
            <p:nvPr/>
          </p:nvSpPr>
          <p:spPr>
            <a:xfrm>
              <a:off x="17503169" y="6771575"/>
              <a:ext cx="43200" cy="23100"/>
            </a:xfrm>
            <a:custGeom>
              <a:avLst/>
              <a:gdLst/>
              <a:ahLst/>
              <a:cxnLst/>
              <a:rect l="l" t="t" r="r" b="b"/>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3" name="Google Shape;508;gb0755e36db_0_0">
              <a:extLst>
                <a:ext uri="{FF2B5EF4-FFF2-40B4-BE49-F238E27FC236}">
                  <a16:creationId xmlns:a16="http://schemas.microsoft.com/office/drawing/2014/main" id="{B028CD6C-B5F9-D54C-A03D-CABA1BC98A6C}"/>
                </a:ext>
              </a:extLst>
            </p:cNvPr>
            <p:cNvSpPr/>
            <p:nvPr/>
          </p:nvSpPr>
          <p:spPr>
            <a:xfrm>
              <a:off x="18261819" y="7024524"/>
              <a:ext cx="43200" cy="40200"/>
            </a:xfrm>
            <a:custGeom>
              <a:avLst/>
              <a:gdLst/>
              <a:ahLst/>
              <a:cxnLst/>
              <a:rect l="l" t="t" r="r" b="b"/>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4" name="Google Shape;509;gb0755e36db_0_0">
              <a:extLst>
                <a:ext uri="{FF2B5EF4-FFF2-40B4-BE49-F238E27FC236}">
                  <a16:creationId xmlns:a16="http://schemas.microsoft.com/office/drawing/2014/main" id="{10BEB4C4-C6FE-8344-85F5-6E2789590A4D}"/>
                </a:ext>
              </a:extLst>
            </p:cNvPr>
            <p:cNvSpPr/>
            <p:nvPr/>
          </p:nvSpPr>
          <p:spPr>
            <a:xfrm>
              <a:off x="18235956" y="7090634"/>
              <a:ext cx="17100" cy="8700"/>
            </a:xfrm>
            <a:custGeom>
              <a:avLst/>
              <a:gdLst/>
              <a:ahLst/>
              <a:cxnLst/>
              <a:rect l="l" t="t" r="r" b="b"/>
              <a:pathLst>
                <a:path w="120000" h="120000" extrusionOk="0">
                  <a:moveTo>
                    <a:pt x="60000" y="0"/>
                  </a:moveTo>
                  <a:cubicBezTo>
                    <a:pt x="60000" y="0"/>
                    <a:pt x="0" y="120000"/>
                    <a:pt x="60000" y="120000"/>
                  </a:cubicBezTo>
                  <a:cubicBezTo>
                    <a:pt x="6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5" name="Google Shape;510;gb0755e36db_0_0">
              <a:extLst>
                <a:ext uri="{FF2B5EF4-FFF2-40B4-BE49-F238E27FC236}">
                  <a16:creationId xmlns:a16="http://schemas.microsoft.com/office/drawing/2014/main" id="{CEC9B45F-2CD8-D347-8809-E553A2FD35CF}"/>
                </a:ext>
              </a:extLst>
            </p:cNvPr>
            <p:cNvSpPr/>
            <p:nvPr/>
          </p:nvSpPr>
          <p:spPr>
            <a:xfrm>
              <a:off x="18118138" y="7225733"/>
              <a:ext cx="25800" cy="8700"/>
            </a:xfrm>
            <a:custGeom>
              <a:avLst/>
              <a:gdLst/>
              <a:ahLst/>
              <a:cxnLst/>
              <a:rect l="l" t="t" r="r" b="b"/>
              <a:pathLst>
                <a:path w="120000" h="120000" extrusionOk="0">
                  <a:moveTo>
                    <a:pt x="80000" y="0"/>
                  </a:moveTo>
                  <a:cubicBezTo>
                    <a:pt x="80000" y="0"/>
                    <a:pt x="0" y="120000"/>
                    <a:pt x="40000" y="120000"/>
                  </a:cubicBezTo>
                  <a:cubicBezTo>
                    <a:pt x="40000" y="120000"/>
                    <a:pt x="120000" y="0"/>
                    <a:pt x="8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 name="Google Shape;511;gb0755e36db_0_0">
              <a:extLst>
                <a:ext uri="{FF2B5EF4-FFF2-40B4-BE49-F238E27FC236}">
                  <a16:creationId xmlns:a16="http://schemas.microsoft.com/office/drawing/2014/main" id="{BC249A12-D202-F340-ADEC-730531F84990}"/>
                </a:ext>
              </a:extLst>
            </p:cNvPr>
            <p:cNvSpPr/>
            <p:nvPr/>
          </p:nvSpPr>
          <p:spPr>
            <a:xfrm>
              <a:off x="18017556" y="7268849"/>
              <a:ext cx="60300" cy="34500"/>
            </a:xfrm>
            <a:custGeom>
              <a:avLst/>
              <a:gdLst/>
              <a:ahLst/>
              <a:cxnLst/>
              <a:rect l="l" t="t" r="r" b="b"/>
              <a:pathLst>
                <a:path w="120000" h="120000" extrusionOk="0">
                  <a:moveTo>
                    <a:pt x="102857" y="0"/>
                  </a:moveTo>
                  <a:cubicBezTo>
                    <a:pt x="85714" y="0"/>
                    <a:pt x="0" y="60000"/>
                    <a:pt x="17142" y="90000"/>
                  </a:cubicBezTo>
                  <a:cubicBezTo>
                    <a:pt x="34285" y="120000"/>
                    <a:pt x="119999" y="0"/>
                    <a:pt x="102857"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 name="Google Shape;512;gb0755e36db_0_0">
              <a:extLst>
                <a:ext uri="{FF2B5EF4-FFF2-40B4-BE49-F238E27FC236}">
                  <a16:creationId xmlns:a16="http://schemas.microsoft.com/office/drawing/2014/main" id="{047C7C08-E7D2-7749-91BF-DAE2307B5C82}"/>
                </a:ext>
              </a:extLst>
            </p:cNvPr>
            <p:cNvSpPr/>
            <p:nvPr/>
          </p:nvSpPr>
          <p:spPr>
            <a:xfrm>
              <a:off x="17951463" y="7303343"/>
              <a:ext cx="48900" cy="31500"/>
            </a:xfrm>
            <a:custGeom>
              <a:avLst/>
              <a:gdLst/>
              <a:ahLst/>
              <a:cxnLst/>
              <a:rect l="l" t="t" r="r" b="b"/>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 name="Google Shape;513;gb0755e36db_0_0">
              <a:extLst>
                <a:ext uri="{FF2B5EF4-FFF2-40B4-BE49-F238E27FC236}">
                  <a16:creationId xmlns:a16="http://schemas.microsoft.com/office/drawing/2014/main" id="{442C5CA2-8F33-1247-8849-18880C58EA68}"/>
                </a:ext>
              </a:extLst>
            </p:cNvPr>
            <p:cNvSpPr/>
            <p:nvPr/>
          </p:nvSpPr>
          <p:spPr>
            <a:xfrm>
              <a:off x="17908359" y="7329211"/>
              <a:ext cx="43200" cy="40200"/>
            </a:xfrm>
            <a:custGeom>
              <a:avLst/>
              <a:gdLst/>
              <a:ahLst/>
              <a:cxnLst/>
              <a:rect l="l" t="t" r="r" b="b"/>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9" name="Google Shape;514;gb0755e36db_0_0">
              <a:extLst>
                <a:ext uri="{FF2B5EF4-FFF2-40B4-BE49-F238E27FC236}">
                  <a16:creationId xmlns:a16="http://schemas.microsoft.com/office/drawing/2014/main" id="{74E67527-1129-9041-B20E-6AA361E9D0A9}"/>
                </a:ext>
              </a:extLst>
            </p:cNvPr>
            <p:cNvSpPr/>
            <p:nvPr/>
          </p:nvSpPr>
          <p:spPr>
            <a:xfrm>
              <a:off x="17899734" y="7386700"/>
              <a:ext cx="8700" cy="8700"/>
            </a:xfrm>
            <a:custGeom>
              <a:avLst/>
              <a:gdLst/>
              <a:ahLst/>
              <a:cxnLst/>
              <a:rect l="l" t="t" r="r" b="b"/>
              <a:pathLst>
                <a:path w="120000" h="120000" extrusionOk="0">
                  <a:moveTo>
                    <a:pt x="120000" y="0"/>
                  </a:moveTo>
                  <a:cubicBezTo>
                    <a:pt x="0" y="0"/>
                    <a:pt x="0" y="120000"/>
                    <a:pt x="12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0" name="Google Shape;515;gb0755e36db_0_0">
              <a:extLst>
                <a:ext uri="{FF2B5EF4-FFF2-40B4-BE49-F238E27FC236}">
                  <a16:creationId xmlns:a16="http://schemas.microsoft.com/office/drawing/2014/main" id="{CE944E47-A493-6949-AF86-FFAD522CD70D}"/>
                </a:ext>
              </a:extLst>
            </p:cNvPr>
            <p:cNvSpPr/>
            <p:nvPr/>
          </p:nvSpPr>
          <p:spPr>
            <a:xfrm>
              <a:off x="17856631" y="7352207"/>
              <a:ext cx="43200" cy="34500"/>
            </a:xfrm>
            <a:custGeom>
              <a:avLst/>
              <a:gdLst/>
              <a:ahLst/>
              <a:cxnLst/>
              <a:rect l="l" t="t" r="r" b="b"/>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1" name="Google Shape;516;gb0755e36db_0_0">
              <a:extLst>
                <a:ext uri="{FF2B5EF4-FFF2-40B4-BE49-F238E27FC236}">
                  <a16:creationId xmlns:a16="http://schemas.microsoft.com/office/drawing/2014/main" id="{20081658-6912-5949-B66B-34BEC3822D35}"/>
                </a:ext>
              </a:extLst>
            </p:cNvPr>
            <p:cNvSpPr/>
            <p:nvPr/>
          </p:nvSpPr>
          <p:spPr>
            <a:xfrm>
              <a:off x="17546273" y="7665520"/>
              <a:ext cx="17100" cy="25800"/>
            </a:xfrm>
            <a:custGeom>
              <a:avLst/>
              <a:gdLst/>
              <a:ahLst/>
              <a:cxnLst/>
              <a:rect l="l" t="t" r="r" b="b"/>
              <a:pathLst>
                <a:path w="120000" h="120000" extrusionOk="0">
                  <a:moveTo>
                    <a:pt x="60000" y="0"/>
                  </a:moveTo>
                  <a:cubicBezTo>
                    <a:pt x="60000" y="0"/>
                    <a:pt x="0" y="120000"/>
                    <a:pt x="60000" y="120000"/>
                  </a:cubicBezTo>
                  <a:cubicBezTo>
                    <a:pt x="12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nvGrpSpPr>
            <p:cNvPr id="162" name="Google Shape;517;gb0755e36db_0_0">
              <a:extLst>
                <a:ext uri="{FF2B5EF4-FFF2-40B4-BE49-F238E27FC236}">
                  <a16:creationId xmlns:a16="http://schemas.microsoft.com/office/drawing/2014/main" id="{1410FA9B-2E4C-6D43-B8A9-DA3C9F870BC0}"/>
                </a:ext>
              </a:extLst>
            </p:cNvPr>
            <p:cNvGrpSpPr/>
            <p:nvPr/>
          </p:nvGrpSpPr>
          <p:grpSpPr>
            <a:xfrm>
              <a:off x="17235811" y="7303394"/>
              <a:ext cx="629431" cy="597608"/>
              <a:chOff x="5961121" y="2686386"/>
              <a:chExt cx="288280" cy="273630"/>
            </a:xfrm>
          </p:grpSpPr>
          <p:sp>
            <p:nvSpPr>
              <p:cNvPr id="527" name="Google Shape;518;gb0755e36db_0_0">
                <a:extLst>
                  <a:ext uri="{FF2B5EF4-FFF2-40B4-BE49-F238E27FC236}">
                    <a16:creationId xmlns:a16="http://schemas.microsoft.com/office/drawing/2014/main" id="{E4870368-1542-AB4E-907E-A896F7AD3E49}"/>
                  </a:ext>
                </a:extLst>
              </p:cNvPr>
              <p:cNvSpPr/>
              <p:nvPr/>
            </p:nvSpPr>
            <p:spPr>
              <a:xfrm>
                <a:off x="6130901" y="2686386"/>
                <a:ext cx="118500" cy="99900"/>
              </a:xfrm>
              <a:custGeom>
                <a:avLst/>
                <a:gdLst/>
                <a:ahLst/>
                <a:cxnLst/>
                <a:rect l="l" t="t" r="r" b="b"/>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8" name="Google Shape;519;gb0755e36db_0_0">
                <a:extLst>
                  <a:ext uri="{FF2B5EF4-FFF2-40B4-BE49-F238E27FC236}">
                    <a16:creationId xmlns:a16="http://schemas.microsoft.com/office/drawing/2014/main" id="{98B10DF1-9973-1348-9715-2F5F2A851BD7}"/>
                  </a:ext>
                </a:extLst>
              </p:cNvPr>
              <p:cNvSpPr/>
              <p:nvPr/>
            </p:nvSpPr>
            <p:spPr>
              <a:xfrm>
                <a:off x="5961121" y="2778516"/>
                <a:ext cx="215700" cy="181500"/>
              </a:xfrm>
              <a:custGeom>
                <a:avLst/>
                <a:gdLst/>
                <a:ahLst/>
                <a:cxnLst/>
                <a:rect l="l" t="t" r="r" b="b"/>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163" name="Google Shape;520;gb0755e36db_0_0">
              <a:extLst>
                <a:ext uri="{FF2B5EF4-FFF2-40B4-BE49-F238E27FC236}">
                  <a16:creationId xmlns:a16="http://schemas.microsoft.com/office/drawing/2014/main" id="{64EA98EE-5C03-254B-9D63-1A91779E831C}"/>
                </a:ext>
              </a:extLst>
            </p:cNvPr>
            <p:cNvSpPr/>
            <p:nvPr/>
          </p:nvSpPr>
          <p:spPr>
            <a:xfrm>
              <a:off x="17393967" y="7852357"/>
              <a:ext cx="17100" cy="23100"/>
            </a:xfrm>
            <a:custGeom>
              <a:avLst/>
              <a:gdLst/>
              <a:ahLst/>
              <a:cxnLst/>
              <a:rect l="l" t="t" r="r" b="b"/>
              <a:pathLst>
                <a:path w="120000" h="120000" extrusionOk="0">
                  <a:moveTo>
                    <a:pt x="120000" y="0"/>
                  </a:moveTo>
                  <a:cubicBezTo>
                    <a:pt x="120000" y="0"/>
                    <a:pt x="0" y="40000"/>
                    <a:pt x="0" y="40000"/>
                  </a:cubicBezTo>
                  <a:cubicBezTo>
                    <a:pt x="60000" y="120000"/>
                    <a:pt x="120000" y="4000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4" name="Google Shape;521;gb0755e36db_0_0">
              <a:extLst>
                <a:ext uri="{FF2B5EF4-FFF2-40B4-BE49-F238E27FC236}">
                  <a16:creationId xmlns:a16="http://schemas.microsoft.com/office/drawing/2014/main" id="{87E09EFE-3168-3C45-A0C4-79B0A96AFF84}"/>
                </a:ext>
              </a:extLst>
            </p:cNvPr>
            <p:cNvSpPr/>
            <p:nvPr/>
          </p:nvSpPr>
          <p:spPr>
            <a:xfrm>
              <a:off x="17293389" y="7852357"/>
              <a:ext cx="109200" cy="83400"/>
            </a:xfrm>
            <a:custGeom>
              <a:avLst/>
              <a:gdLst/>
              <a:ahLst/>
              <a:cxnLst/>
              <a:rect l="l" t="t" r="r" b="b"/>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5" name="Google Shape;522;gb0755e36db_0_0">
              <a:extLst>
                <a:ext uri="{FF2B5EF4-FFF2-40B4-BE49-F238E27FC236}">
                  <a16:creationId xmlns:a16="http://schemas.microsoft.com/office/drawing/2014/main" id="{C75501F6-A1CB-5E4A-9535-08E45A53BEC7}"/>
                </a:ext>
              </a:extLst>
            </p:cNvPr>
            <p:cNvSpPr/>
            <p:nvPr/>
          </p:nvSpPr>
          <p:spPr>
            <a:xfrm>
              <a:off x="17184189" y="7883976"/>
              <a:ext cx="92100" cy="135000"/>
            </a:xfrm>
            <a:custGeom>
              <a:avLst/>
              <a:gdLst/>
              <a:ahLst/>
              <a:cxnLst/>
              <a:rect l="l" t="t" r="r" b="b"/>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523;gb0755e36db_0_0">
              <a:extLst>
                <a:ext uri="{FF2B5EF4-FFF2-40B4-BE49-F238E27FC236}">
                  <a16:creationId xmlns:a16="http://schemas.microsoft.com/office/drawing/2014/main" id="{C65C2D7F-C68A-D241-B0A2-F3C87BFF2517}"/>
                </a:ext>
              </a:extLst>
            </p:cNvPr>
            <p:cNvSpPr/>
            <p:nvPr/>
          </p:nvSpPr>
          <p:spPr>
            <a:xfrm>
              <a:off x="17092234" y="8214539"/>
              <a:ext cx="31500" cy="25800"/>
            </a:xfrm>
            <a:custGeom>
              <a:avLst/>
              <a:gdLst/>
              <a:ahLst/>
              <a:cxnLst/>
              <a:rect l="l" t="t" r="r" b="b"/>
              <a:pathLst>
                <a:path w="120000" h="120000" extrusionOk="0">
                  <a:moveTo>
                    <a:pt x="120000" y="0"/>
                  </a:moveTo>
                  <a:cubicBezTo>
                    <a:pt x="90000" y="0"/>
                    <a:pt x="0" y="40000"/>
                    <a:pt x="30000" y="120000"/>
                  </a:cubicBezTo>
                  <a:cubicBezTo>
                    <a:pt x="3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524;gb0755e36db_0_0">
              <a:extLst>
                <a:ext uri="{FF2B5EF4-FFF2-40B4-BE49-F238E27FC236}">
                  <a16:creationId xmlns:a16="http://schemas.microsoft.com/office/drawing/2014/main" id="{5F783160-5A84-0D46-A608-319902F14684}"/>
                </a:ext>
              </a:extLst>
            </p:cNvPr>
            <p:cNvSpPr/>
            <p:nvPr/>
          </p:nvSpPr>
          <p:spPr>
            <a:xfrm>
              <a:off x="17166947" y="8131178"/>
              <a:ext cx="17100" cy="14400"/>
            </a:xfrm>
            <a:custGeom>
              <a:avLst/>
              <a:gdLst/>
              <a:ahLst/>
              <a:cxnLst/>
              <a:rect l="l" t="t" r="r" b="b"/>
              <a:pathLst>
                <a:path w="120000" h="120000" extrusionOk="0">
                  <a:moveTo>
                    <a:pt x="120000" y="0"/>
                  </a:moveTo>
                  <a:cubicBezTo>
                    <a:pt x="60000" y="0"/>
                    <a:pt x="0" y="60000"/>
                    <a:pt x="0" y="60000"/>
                  </a:cubicBezTo>
                  <a:cubicBezTo>
                    <a:pt x="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525;gb0755e36db_0_0">
              <a:extLst>
                <a:ext uri="{FF2B5EF4-FFF2-40B4-BE49-F238E27FC236}">
                  <a16:creationId xmlns:a16="http://schemas.microsoft.com/office/drawing/2014/main" id="{C429A491-C7D7-404E-83CA-42E866EEB256}"/>
                </a:ext>
              </a:extLst>
            </p:cNvPr>
            <p:cNvSpPr/>
            <p:nvPr/>
          </p:nvSpPr>
          <p:spPr>
            <a:xfrm>
              <a:off x="16939927" y="8306519"/>
              <a:ext cx="171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526;gb0755e36db_0_0">
              <a:extLst>
                <a:ext uri="{FF2B5EF4-FFF2-40B4-BE49-F238E27FC236}">
                  <a16:creationId xmlns:a16="http://schemas.microsoft.com/office/drawing/2014/main" id="{C972B6ED-07D2-DB45-91EB-2F727DE9CC1E}"/>
                </a:ext>
              </a:extLst>
            </p:cNvPr>
            <p:cNvSpPr/>
            <p:nvPr/>
          </p:nvSpPr>
          <p:spPr>
            <a:xfrm>
              <a:off x="16779005" y="8274899"/>
              <a:ext cx="100500" cy="140700"/>
            </a:xfrm>
            <a:custGeom>
              <a:avLst/>
              <a:gdLst/>
              <a:ahLst/>
              <a:cxnLst/>
              <a:rect l="l" t="t" r="r" b="b"/>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0" name="Google Shape;527;gb0755e36db_0_0">
              <a:extLst>
                <a:ext uri="{FF2B5EF4-FFF2-40B4-BE49-F238E27FC236}">
                  <a16:creationId xmlns:a16="http://schemas.microsoft.com/office/drawing/2014/main" id="{0B0BB321-B4A0-3F40-A377-6E743D718845}"/>
                </a:ext>
              </a:extLst>
            </p:cNvPr>
            <p:cNvSpPr/>
            <p:nvPr/>
          </p:nvSpPr>
          <p:spPr>
            <a:xfrm>
              <a:off x="16281858" y="8510602"/>
              <a:ext cx="117900" cy="83400"/>
            </a:xfrm>
            <a:custGeom>
              <a:avLst/>
              <a:gdLst/>
              <a:ahLst/>
              <a:cxnLst/>
              <a:rect l="l" t="t" r="r" b="b"/>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1" name="Google Shape;528;gb0755e36db_0_0">
              <a:extLst>
                <a:ext uri="{FF2B5EF4-FFF2-40B4-BE49-F238E27FC236}">
                  <a16:creationId xmlns:a16="http://schemas.microsoft.com/office/drawing/2014/main" id="{77C307A7-1790-AA4E-95F3-BEE114894C15}"/>
                </a:ext>
              </a:extLst>
            </p:cNvPr>
            <p:cNvSpPr/>
            <p:nvPr/>
          </p:nvSpPr>
          <p:spPr>
            <a:xfrm>
              <a:off x="16761763" y="8568090"/>
              <a:ext cx="169500" cy="238500"/>
            </a:xfrm>
            <a:custGeom>
              <a:avLst/>
              <a:gdLst/>
              <a:ahLst/>
              <a:cxnLst/>
              <a:rect l="l" t="t" r="r" b="b"/>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2" name="Google Shape;529;gb0755e36db_0_0">
              <a:extLst>
                <a:ext uri="{FF2B5EF4-FFF2-40B4-BE49-F238E27FC236}">
                  <a16:creationId xmlns:a16="http://schemas.microsoft.com/office/drawing/2014/main" id="{DD3EBA0E-49E7-C54F-9994-9B25FC3D863D}"/>
                </a:ext>
              </a:extLst>
            </p:cNvPr>
            <p:cNvSpPr/>
            <p:nvPr/>
          </p:nvSpPr>
          <p:spPr>
            <a:xfrm>
              <a:off x="16905445" y="8772175"/>
              <a:ext cx="51600" cy="66000"/>
            </a:xfrm>
            <a:custGeom>
              <a:avLst/>
              <a:gdLst/>
              <a:ahLst/>
              <a:cxnLst/>
              <a:rect l="l" t="t" r="r" b="b"/>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3" name="Google Shape;530;gb0755e36db_0_0">
              <a:extLst>
                <a:ext uri="{FF2B5EF4-FFF2-40B4-BE49-F238E27FC236}">
                  <a16:creationId xmlns:a16="http://schemas.microsoft.com/office/drawing/2014/main" id="{7D21F078-2675-A745-970E-1AF6FB680BCB}"/>
                </a:ext>
              </a:extLst>
            </p:cNvPr>
            <p:cNvSpPr/>
            <p:nvPr/>
          </p:nvSpPr>
          <p:spPr>
            <a:xfrm>
              <a:off x="16939927" y="8829663"/>
              <a:ext cx="83400" cy="112200"/>
            </a:xfrm>
            <a:custGeom>
              <a:avLst/>
              <a:gdLst/>
              <a:ahLst/>
              <a:cxnLst/>
              <a:rect l="l" t="t" r="r" b="b"/>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4" name="Google Shape;531;gb0755e36db_0_0">
              <a:extLst>
                <a:ext uri="{FF2B5EF4-FFF2-40B4-BE49-F238E27FC236}">
                  <a16:creationId xmlns:a16="http://schemas.microsoft.com/office/drawing/2014/main" id="{4CC6DB8F-FF7F-4A4F-85E4-A27E8743D5BC}"/>
                </a:ext>
              </a:extLst>
            </p:cNvPr>
            <p:cNvSpPr/>
            <p:nvPr/>
          </p:nvSpPr>
          <p:spPr>
            <a:xfrm>
              <a:off x="16787622" y="8780799"/>
              <a:ext cx="51600" cy="66000"/>
            </a:xfrm>
            <a:custGeom>
              <a:avLst/>
              <a:gdLst/>
              <a:ahLst/>
              <a:cxnLst/>
              <a:rect l="l" t="t" r="r" b="b"/>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5" name="Google Shape;532;gb0755e36db_0_0">
              <a:extLst>
                <a:ext uri="{FF2B5EF4-FFF2-40B4-BE49-F238E27FC236}">
                  <a16:creationId xmlns:a16="http://schemas.microsoft.com/office/drawing/2014/main" id="{E2316477-701E-0546-827D-337D2905D3A8}"/>
                </a:ext>
              </a:extLst>
            </p:cNvPr>
            <p:cNvSpPr/>
            <p:nvPr/>
          </p:nvSpPr>
          <p:spPr>
            <a:xfrm>
              <a:off x="16847972" y="8846911"/>
              <a:ext cx="74700" cy="86100"/>
            </a:xfrm>
            <a:custGeom>
              <a:avLst/>
              <a:gdLst/>
              <a:ahLst/>
              <a:cxnLst/>
              <a:rect l="l" t="t" r="r" b="b"/>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6" name="Google Shape;533;gb0755e36db_0_0">
              <a:extLst>
                <a:ext uri="{FF2B5EF4-FFF2-40B4-BE49-F238E27FC236}">
                  <a16:creationId xmlns:a16="http://schemas.microsoft.com/office/drawing/2014/main" id="{4595D577-6546-4349-B42D-95FA039B759F}"/>
                </a:ext>
              </a:extLst>
            </p:cNvPr>
            <p:cNvSpPr/>
            <p:nvPr/>
          </p:nvSpPr>
          <p:spPr>
            <a:xfrm>
              <a:off x="16865214" y="8898648"/>
              <a:ext cx="57600" cy="92100"/>
            </a:xfrm>
            <a:custGeom>
              <a:avLst/>
              <a:gdLst/>
              <a:ahLst/>
              <a:cxnLst/>
              <a:rect l="l" t="t" r="r" b="b"/>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7" name="Google Shape;534;gb0755e36db_0_0">
              <a:extLst>
                <a:ext uri="{FF2B5EF4-FFF2-40B4-BE49-F238E27FC236}">
                  <a16:creationId xmlns:a16="http://schemas.microsoft.com/office/drawing/2014/main" id="{0495FB7C-9227-3645-8B17-EDABE6946A7D}"/>
                </a:ext>
              </a:extLst>
            </p:cNvPr>
            <p:cNvSpPr/>
            <p:nvPr/>
          </p:nvSpPr>
          <p:spPr>
            <a:xfrm>
              <a:off x="16914063" y="8890027"/>
              <a:ext cx="34500" cy="66000"/>
            </a:xfrm>
            <a:custGeom>
              <a:avLst/>
              <a:gdLst/>
              <a:ahLst/>
              <a:cxnLst/>
              <a:rect l="l" t="t" r="r" b="b"/>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8" name="Google Shape;535;gb0755e36db_0_0">
              <a:extLst>
                <a:ext uri="{FF2B5EF4-FFF2-40B4-BE49-F238E27FC236}">
                  <a16:creationId xmlns:a16="http://schemas.microsoft.com/office/drawing/2014/main" id="{4775522F-DD90-5E45-93C8-C6DB6B50B5F0}"/>
                </a:ext>
              </a:extLst>
            </p:cNvPr>
            <p:cNvSpPr/>
            <p:nvPr/>
          </p:nvSpPr>
          <p:spPr>
            <a:xfrm>
              <a:off x="16931306" y="8933142"/>
              <a:ext cx="51600" cy="31500"/>
            </a:xfrm>
            <a:custGeom>
              <a:avLst/>
              <a:gdLst/>
              <a:ahLst/>
              <a:cxnLst/>
              <a:rect l="l" t="t" r="r" b="b"/>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9" name="Google Shape;536;gb0755e36db_0_0">
              <a:extLst>
                <a:ext uri="{FF2B5EF4-FFF2-40B4-BE49-F238E27FC236}">
                  <a16:creationId xmlns:a16="http://schemas.microsoft.com/office/drawing/2014/main" id="{251E5E7B-8200-FE4A-864E-1349B7475682}"/>
                </a:ext>
              </a:extLst>
            </p:cNvPr>
            <p:cNvSpPr/>
            <p:nvPr/>
          </p:nvSpPr>
          <p:spPr>
            <a:xfrm>
              <a:off x="16931306" y="8956139"/>
              <a:ext cx="117900" cy="178200"/>
            </a:xfrm>
            <a:custGeom>
              <a:avLst/>
              <a:gdLst/>
              <a:ahLst/>
              <a:cxnLst/>
              <a:rect l="l" t="t" r="r" b="b"/>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0" name="Google Shape;537;gb0755e36db_0_0">
              <a:extLst>
                <a:ext uri="{FF2B5EF4-FFF2-40B4-BE49-F238E27FC236}">
                  <a16:creationId xmlns:a16="http://schemas.microsoft.com/office/drawing/2014/main" id="{3886BF20-FCDC-3E4B-B239-4A5CAFFE0497}"/>
                </a:ext>
              </a:extLst>
            </p:cNvPr>
            <p:cNvSpPr/>
            <p:nvPr/>
          </p:nvSpPr>
          <p:spPr>
            <a:xfrm>
              <a:off x="16856591" y="8990631"/>
              <a:ext cx="100500" cy="86100"/>
            </a:xfrm>
            <a:custGeom>
              <a:avLst/>
              <a:gdLst/>
              <a:ahLst/>
              <a:cxnLst/>
              <a:rect l="l" t="t" r="r" b="b"/>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1" name="Google Shape;538;gb0755e36db_0_0">
              <a:extLst>
                <a:ext uri="{FF2B5EF4-FFF2-40B4-BE49-F238E27FC236}">
                  <a16:creationId xmlns:a16="http://schemas.microsoft.com/office/drawing/2014/main" id="{B0C98506-ABE8-4D47-A0D7-7B0025817438}"/>
                </a:ext>
              </a:extLst>
            </p:cNvPr>
            <p:cNvSpPr/>
            <p:nvPr/>
          </p:nvSpPr>
          <p:spPr>
            <a:xfrm>
              <a:off x="16652561" y="8907273"/>
              <a:ext cx="100500" cy="100500"/>
            </a:xfrm>
            <a:custGeom>
              <a:avLst/>
              <a:gdLst/>
              <a:ahLst/>
              <a:cxnLst/>
              <a:rect l="l" t="t" r="r" b="b"/>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2" name="Google Shape;539;gb0755e36db_0_0">
              <a:extLst>
                <a:ext uri="{FF2B5EF4-FFF2-40B4-BE49-F238E27FC236}">
                  <a16:creationId xmlns:a16="http://schemas.microsoft.com/office/drawing/2014/main" id="{37F19E83-1DDE-5C49-8C38-1CB89C82B4C4}"/>
                </a:ext>
              </a:extLst>
            </p:cNvPr>
            <p:cNvSpPr/>
            <p:nvPr/>
          </p:nvSpPr>
          <p:spPr>
            <a:xfrm>
              <a:off x="16948550" y="8780799"/>
              <a:ext cx="17100" cy="8700"/>
            </a:xfrm>
            <a:custGeom>
              <a:avLst/>
              <a:gdLst/>
              <a:ahLst/>
              <a:cxnLst/>
              <a:rect l="l" t="t" r="r" b="b"/>
              <a:pathLst>
                <a:path w="120000" h="120000" extrusionOk="0">
                  <a:moveTo>
                    <a:pt x="0" y="120000"/>
                  </a:moveTo>
                  <a:cubicBezTo>
                    <a:pt x="60000" y="120000"/>
                    <a:pt x="120000" y="0"/>
                    <a:pt x="60000" y="0"/>
                  </a:cubicBezTo>
                  <a:cubicBezTo>
                    <a:pt x="0" y="0"/>
                    <a:pt x="0" y="120000"/>
                    <a:pt x="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3" name="Google Shape;540;gb0755e36db_0_0">
              <a:extLst>
                <a:ext uri="{FF2B5EF4-FFF2-40B4-BE49-F238E27FC236}">
                  <a16:creationId xmlns:a16="http://schemas.microsoft.com/office/drawing/2014/main" id="{0DF9935D-9DAC-A443-908E-15CEA09C2143}"/>
                </a:ext>
              </a:extLst>
            </p:cNvPr>
            <p:cNvSpPr/>
            <p:nvPr/>
          </p:nvSpPr>
          <p:spPr>
            <a:xfrm>
              <a:off x="15727236" y="9125729"/>
              <a:ext cx="471300" cy="491400"/>
            </a:xfrm>
            <a:custGeom>
              <a:avLst/>
              <a:gdLst/>
              <a:ahLst/>
              <a:cxnLst/>
              <a:rect l="l" t="t" r="r" b="b"/>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4" name="Google Shape;541;gb0755e36db_0_0">
              <a:extLst>
                <a:ext uri="{FF2B5EF4-FFF2-40B4-BE49-F238E27FC236}">
                  <a16:creationId xmlns:a16="http://schemas.microsoft.com/office/drawing/2014/main" id="{2BBAE899-6A58-514D-B13C-D8F4DCAEAD6B}"/>
                </a:ext>
              </a:extLst>
            </p:cNvPr>
            <p:cNvSpPr/>
            <p:nvPr/>
          </p:nvSpPr>
          <p:spPr>
            <a:xfrm>
              <a:off x="15810570" y="9303946"/>
              <a:ext cx="43200" cy="43200"/>
            </a:xfrm>
            <a:custGeom>
              <a:avLst/>
              <a:gdLst/>
              <a:ahLst/>
              <a:cxnLst/>
              <a:rect l="l" t="t" r="r" b="b"/>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5" name="Google Shape;542;gb0755e36db_0_0">
              <a:extLst>
                <a:ext uri="{FF2B5EF4-FFF2-40B4-BE49-F238E27FC236}">
                  <a16:creationId xmlns:a16="http://schemas.microsoft.com/office/drawing/2014/main" id="{EBBAFD12-D3D2-EC49-BA59-C33A3EA3D6A8}"/>
                </a:ext>
              </a:extLst>
            </p:cNvPr>
            <p:cNvSpPr/>
            <p:nvPr/>
          </p:nvSpPr>
          <p:spPr>
            <a:xfrm>
              <a:off x="15870922" y="9404550"/>
              <a:ext cx="40200" cy="43200"/>
            </a:xfrm>
            <a:custGeom>
              <a:avLst/>
              <a:gdLst/>
              <a:ahLst/>
              <a:cxnLst/>
              <a:rect l="l" t="t" r="r" b="b"/>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6" name="Google Shape;543;gb0755e36db_0_0">
              <a:extLst>
                <a:ext uri="{FF2B5EF4-FFF2-40B4-BE49-F238E27FC236}">
                  <a16:creationId xmlns:a16="http://schemas.microsoft.com/office/drawing/2014/main" id="{34A8C59F-E88A-7042-8B83-934A1B6E6C96}"/>
                </a:ext>
              </a:extLst>
            </p:cNvPr>
            <p:cNvSpPr/>
            <p:nvPr/>
          </p:nvSpPr>
          <p:spPr>
            <a:xfrm>
              <a:off x="16155416" y="9430418"/>
              <a:ext cx="60300" cy="60300"/>
            </a:xfrm>
            <a:custGeom>
              <a:avLst/>
              <a:gdLst/>
              <a:ahLst/>
              <a:cxnLst/>
              <a:rect l="l" t="t" r="r" b="b"/>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7" name="Google Shape;544;gb0755e36db_0_0">
              <a:extLst>
                <a:ext uri="{FF2B5EF4-FFF2-40B4-BE49-F238E27FC236}">
                  <a16:creationId xmlns:a16="http://schemas.microsoft.com/office/drawing/2014/main" id="{3CFCEAEA-0BD2-6943-9673-EA71226CE367}"/>
                </a:ext>
              </a:extLst>
            </p:cNvPr>
            <p:cNvSpPr/>
            <p:nvPr/>
          </p:nvSpPr>
          <p:spPr>
            <a:xfrm>
              <a:off x="16250245" y="9473536"/>
              <a:ext cx="31500" cy="31500"/>
            </a:xfrm>
            <a:custGeom>
              <a:avLst/>
              <a:gdLst/>
              <a:ahLst/>
              <a:cxnLst/>
              <a:rect l="l" t="t" r="r" b="b"/>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8" name="Google Shape;545;gb0755e36db_0_0">
              <a:extLst>
                <a:ext uri="{FF2B5EF4-FFF2-40B4-BE49-F238E27FC236}">
                  <a16:creationId xmlns:a16="http://schemas.microsoft.com/office/drawing/2014/main" id="{1ECDD74B-394F-D147-BBB0-C91515CF4208}"/>
                </a:ext>
              </a:extLst>
            </p:cNvPr>
            <p:cNvSpPr/>
            <p:nvPr/>
          </p:nvSpPr>
          <p:spPr>
            <a:xfrm>
              <a:off x="16164034" y="9617256"/>
              <a:ext cx="387900" cy="126600"/>
            </a:xfrm>
            <a:custGeom>
              <a:avLst/>
              <a:gdLst/>
              <a:ahLst/>
              <a:cxnLst/>
              <a:rect l="l" t="t" r="r" b="b"/>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9" name="Google Shape;546;gb0755e36db_0_0">
              <a:extLst>
                <a:ext uri="{FF2B5EF4-FFF2-40B4-BE49-F238E27FC236}">
                  <a16:creationId xmlns:a16="http://schemas.microsoft.com/office/drawing/2014/main" id="{555A0B91-A30E-774A-97A9-EA862E9CE9F1}"/>
                </a:ext>
              </a:extLst>
            </p:cNvPr>
            <p:cNvSpPr/>
            <p:nvPr/>
          </p:nvSpPr>
          <p:spPr>
            <a:xfrm>
              <a:off x="16451405" y="9648873"/>
              <a:ext cx="66000" cy="25800"/>
            </a:xfrm>
            <a:custGeom>
              <a:avLst/>
              <a:gdLst/>
              <a:ahLst/>
              <a:cxnLst/>
              <a:rect l="l" t="t" r="r" b="b"/>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0" name="Google Shape;547;gb0755e36db_0_0">
              <a:extLst>
                <a:ext uri="{FF2B5EF4-FFF2-40B4-BE49-F238E27FC236}">
                  <a16:creationId xmlns:a16="http://schemas.microsoft.com/office/drawing/2014/main" id="{CA7FD2F8-B2CE-6547-AA32-5EFC8478DCC1}"/>
                </a:ext>
              </a:extLst>
            </p:cNvPr>
            <p:cNvSpPr/>
            <p:nvPr/>
          </p:nvSpPr>
          <p:spPr>
            <a:xfrm>
              <a:off x="16543359" y="9709237"/>
              <a:ext cx="51600" cy="34500"/>
            </a:xfrm>
            <a:custGeom>
              <a:avLst/>
              <a:gdLst/>
              <a:ahLst/>
              <a:cxnLst/>
              <a:rect l="l" t="t" r="r" b="b"/>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1" name="Google Shape;548;gb0755e36db_0_0">
              <a:extLst>
                <a:ext uri="{FF2B5EF4-FFF2-40B4-BE49-F238E27FC236}">
                  <a16:creationId xmlns:a16="http://schemas.microsoft.com/office/drawing/2014/main" id="{CAA387EA-7EBB-2743-B177-2EF9FCDF1B29}"/>
                </a:ext>
              </a:extLst>
            </p:cNvPr>
            <p:cNvSpPr/>
            <p:nvPr/>
          </p:nvSpPr>
          <p:spPr>
            <a:xfrm>
              <a:off x="16595088" y="9717859"/>
              <a:ext cx="40200" cy="25800"/>
            </a:xfrm>
            <a:custGeom>
              <a:avLst/>
              <a:gdLst/>
              <a:ahLst/>
              <a:cxnLst/>
              <a:rect l="l" t="t" r="r" b="b"/>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2" name="Google Shape;549;gb0755e36db_0_0">
              <a:extLst>
                <a:ext uri="{FF2B5EF4-FFF2-40B4-BE49-F238E27FC236}">
                  <a16:creationId xmlns:a16="http://schemas.microsoft.com/office/drawing/2014/main" id="{CE6B28EA-CC25-4E47-8780-EE9F1B5FDF38}"/>
                </a:ext>
              </a:extLst>
            </p:cNvPr>
            <p:cNvSpPr/>
            <p:nvPr/>
          </p:nvSpPr>
          <p:spPr>
            <a:xfrm>
              <a:off x="16626697" y="9717859"/>
              <a:ext cx="60300" cy="34500"/>
            </a:xfrm>
            <a:custGeom>
              <a:avLst/>
              <a:gdLst/>
              <a:ahLst/>
              <a:cxnLst/>
              <a:rect l="l" t="t" r="r" b="b"/>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3" name="Google Shape;550;gb0755e36db_0_0">
              <a:extLst>
                <a:ext uri="{FF2B5EF4-FFF2-40B4-BE49-F238E27FC236}">
                  <a16:creationId xmlns:a16="http://schemas.microsoft.com/office/drawing/2014/main" id="{41E056F2-2AB7-854D-AEE9-680984A5FA29}"/>
                </a:ext>
              </a:extLst>
            </p:cNvPr>
            <p:cNvSpPr/>
            <p:nvPr/>
          </p:nvSpPr>
          <p:spPr>
            <a:xfrm>
              <a:off x="16669802" y="9709237"/>
              <a:ext cx="69000" cy="43200"/>
            </a:xfrm>
            <a:custGeom>
              <a:avLst/>
              <a:gdLst/>
              <a:ahLst/>
              <a:cxnLst/>
              <a:rect l="l" t="t" r="r" b="b"/>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4" name="Google Shape;551;gb0755e36db_0_0">
              <a:extLst>
                <a:ext uri="{FF2B5EF4-FFF2-40B4-BE49-F238E27FC236}">
                  <a16:creationId xmlns:a16="http://schemas.microsoft.com/office/drawing/2014/main" id="{ED1F7567-B5F8-7D4F-B03F-DB30FA84F075}"/>
                </a:ext>
              </a:extLst>
            </p:cNvPr>
            <p:cNvSpPr/>
            <p:nvPr/>
          </p:nvSpPr>
          <p:spPr>
            <a:xfrm>
              <a:off x="16761763" y="9717859"/>
              <a:ext cx="103500" cy="34500"/>
            </a:xfrm>
            <a:custGeom>
              <a:avLst/>
              <a:gdLst/>
              <a:ahLst/>
              <a:cxnLst/>
              <a:rect l="l" t="t" r="r" b="b"/>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5" name="Google Shape;552;gb0755e36db_0_0">
              <a:extLst>
                <a:ext uri="{FF2B5EF4-FFF2-40B4-BE49-F238E27FC236}">
                  <a16:creationId xmlns:a16="http://schemas.microsoft.com/office/drawing/2014/main" id="{E1BBA9A4-82D6-6C4B-83AD-640DDC45873F}"/>
                </a:ext>
              </a:extLst>
            </p:cNvPr>
            <p:cNvSpPr/>
            <p:nvPr/>
          </p:nvSpPr>
          <p:spPr>
            <a:xfrm>
              <a:off x="16730150" y="9766725"/>
              <a:ext cx="92100" cy="51600"/>
            </a:xfrm>
            <a:custGeom>
              <a:avLst/>
              <a:gdLst/>
              <a:ahLst/>
              <a:cxnLst/>
              <a:rect l="l" t="t" r="r" b="b"/>
              <a:pathLst>
                <a:path w="120000" h="120000" extrusionOk="0">
                  <a:moveTo>
                    <a:pt x="0" y="0"/>
                  </a:moveTo>
                  <a:cubicBezTo>
                    <a:pt x="10909" y="0"/>
                    <a:pt x="76363" y="120000"/>
                    <a:pt x="87272" y="80000"/>
                  </a:cubicBezTo>
                  <a:cubicBezTo>
                    <a:pt x="120000" y="20000"/>
                    <a:pt x="10909"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6" name="Google Shape;553;gb0755e36db_0_0">
              <a:extLst>
                <a:ext uri="{FF2B5EF4-FFF2-40B4-BE49-F238E27FC236}">
                  <a16:creationId xmlns:a16="http://schemas.microsoft.com/office/drawing/2014/main" id="{231C4B39-0A4D-C044-90E1-11A15BBADBF3}"/>
                </a:ext>
              </a:extLst>
            </p:cNvPr>
            <p:cNvSpPr/>
            <p:nvPr/>
          </p:nvSpPr>
          <p:spPr>
            <a:xfrm>
              <a:off x="17023263" y="9496530"/>
              <a:ext cx="51600" cy="34500"/>
            </a:xfrm>
            <a:custGeom>
              <a:avLst/>
              <a:gdLst/>
              <a:ahLst/>
              <a:cxnLst/>
              <a:rect l="l" t="t" r="r" b="b"/>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7" name="Google Shape;554;gb0755e36db_0_0">
              <a:extLst>
                <a:ext uri="{FF2B5EF4-FFF2-40B4-BE49-F238E27FC236}">
                  <a16:creationId xmlns:a16="http://schemas.microsoft.com/office/drawing/2014/main" id="{C2AE2CC5-F619-974D-BD12-F71A7DC465F6}"/>
                </a:ext>
              </a:extLst>
            </p:cNvPr>
            <p:cNvSpPr/>
            <p:nvPr/>
          </p:nvSpPr>
          <p:spPr>
            <a:xfrm>
              <a:off x="17109477" y="9490784"/>
              <a:ext cx="126300" cy="40200"/>
            </a:xfrm>
            <a:custGeom>
              <a:avLst/>
              <a:gdLst/>
              <a:ahLst/>
              <a:cxnLst/>
              <a:rect l="l" t="t" r="r" b="b"/>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8" name="Google Shape;555;gb0755e36db_0_0">
              <a:extLst>
                <a:ext uri="{FF2B5EF4-FFF2-40B4-BE49-F238E27FC236}">
                  <a16:creationId xmlns:a16="http://schemas.microsoft.com/office/drawing/2014/main" id="{5AF1643F-4239-6D49-AB2F-3BB69F5DEF1E}"/>
                </a:ext>
              </a:extLst>
            </p:cNvPr>
            <p:cNvSpPr/>
            <p:nvPr/>
          </p:nvSpPr>
          <p:spPr>
            <a:xfrm>
              <a:off x="16721530" y="9295319"/>
              <a:ext cx="270000" cy="304800"/>
            </a:xfrm>
            <a:custGeom>
              <a:avLst/>
              <a:gdLst/>
              <a:ahLst/>
              <a:cxnLst/>
              <a:rect l="l" t="t" r="r" b="b"/>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9" name="Google Shape;556;gb0755e36db_0_0">
              <a:extLst>
                <a:ext uri="{FF2B5EF4-FFF2-40B4-BE49-F238E27FC236}">
                  <a16:creationId xmlns:a16="http://schemas.microsoft.com/office/drawing/2014/main" id="{0849B6F0-0957-AD43-9D38-B97173B25DFC}"/>
                </a:ext>
              </a:extLst>
            </p:cNvPr>
            <p:cNvSpPr/>
            <p:nvPr/>
          </p:nvSpPr>
          <p:spPr>
            <a:xfrm>
              <a:off x="17083611" y="9278072"/>
              <a:ext cx="66000" cy="126600"/>
            </a:xfrm>
            <a:custGeom>
              <a:avLst/>
              <a:gdLst/>
              <a:ahLst/>
              <a:cxnLst/>
              <a:rect l="l" t="t" r="r" b="b"/>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0" name="Google Shape;557;gb0755e36db_0_0">
              <a:extLst>
                <a:ext uri="{FF2B5EF4-FFF2-40B4-BE49-F238E27FC236}">
                  <a16:creationId xmlns:a16="http://schemas.microsoft.com/office/drawing/2014/main" id="{F1C74615-A244-BB45-A292-945AC8C4AB1C}"/>
                </a:ext>
              </a:extLst>
            </p:cNvPr>
            <p:cNvSpPr/>
            <p:nvPr/>
          </p:nvSpPr>
          <p:spPr>
            <a:xfrm>
              <a:off x="17118098" y="9260827"/>
              <a:ext cx="23100" cy="17100"/>
            </a:xfrm>
            <a:custGeom>
              <a:avLst/>
              <a:gdLst/>
              <a:ahLst/>
              <a:cxnLst/>
              <a:rect l="l" t="t" r="r" b="b"/>
              <a:pathLst>
                <a:path w="120000" h="120000" extrusionOk="0">
                  <a:moveTo>
                    <a:pt x="40000" y="120000"/>
                  </a:moveTo>
                  <a:cubicBezTo>
                    <a:pt x="0" y="120000"/>
                    <a:pt x="40000" y="0"/>
                    <a:pt x="80000" y="0"/>
                  </a:cubicBezTo>
                  <a:cubicBezTo>
                    <a:pt x="120000" y="0"/>
                    <a:pt x="8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1" name="Google Shape;558;gb0755e36db_0_0">
              <a:extLst>
                <a:ext uri="{FF2B5EF4-FFF2-40B4-BE49-F238E27FC236}">
                  <a16:creationId xmlns:a16="http://schemas.microsoft.com/office/drawing/2014/main" id="{7D36A28A-9D5B-2048-ADF4-10781B02A6B6}"/>
                </a:ext>
              </a:extLst>
            </p:cNvPr>
            <p:cNvSpPr/>
            <p:nvPr/>
          </p:nvSpPr>
          <p:spPr>
            <a:xfrm>
              <a:off x="17210055" y="9370055"/>
              <a:ext cx="40200" cy="17100"/>
            </a:xfrm>
            <a:custGeom>
              <a:avLst/>
              <a:gdLst/>
              <a:ahLst/>
              <a:cxnLst/>
              <a:rect l="l" t="t" r="r" b="b"/>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2" name="Google Shape;559;gb0755e36db_0_0">
              <a:extLst>
                <a:ext uri="{FF2B5EF4-FFF2-40B4-BE49-F238E27FC236}">
                  <a16:creationId xmlns:a16="http://schemas.microsoft.com/office/drawing/2014/main" id="{9E629722-B171-FB41-BA03-299E224E05A2}"/>
                </a:ext>
              </a:extLst>
            </p:cNvPr>
            <p:cNvSpPr/>
            <p:nvPr/>
          </p:nvSpPr>
          <p:spPr>
            <a:xfrm>
              <a:off x="17218677" y="9378677"/>
              <a:ext cx="158100" cy="94800"/>
            </a:xfrm>
            <a:custGeom>
              <a:avLst/>
              <a:gdLst/>
              <a:ahLst/>
              <a:cxnLst/>
              <a:rect l="l" t="t" r="r" b="b"/>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3" name="Google Shape;560;gb0755e36db_0_0">
              <a:extLst>
                <a:ext uri="{FF2B5EF4-FFF2-40B4-BE49-F238E27FC236}">
                  <a16:creationId xmlns:a16="http://schemas.microsoft.com/office/drawing/2014/main" id="{D93A299F-0DA6-DF4B-8EC4-A9C17D75F362}"/>
                </a:ext>
              </a:extLst>
            </p:cNvPr>
            <p:cNvSpPr/>
            <p:nvPr/>
          </p:nvSpPr>
          <p:spPr>
            <a:xfrm>
              <a:off x="17968705" y="9539648"/>
              <a:ext cx="175200" cy="100500"/>
            </a:xfrm>
            <a:custGeom>
              <a:avLst/>
              <a:gdLst/>
              <a:ahLst/>
              <a:cxnLst/>
              <a:rect l="l" t="t" r="r" b="b"/>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4" name="Google Shape;561;gb0755e36db_0_0">
              <a:extLst>
                <a:ext uri="{FF2B5EF4-FFF2-40B4-BE49-F238E27FC236}">
                  <a16:creationId xmlns:a16="http://schemas.microsoft.com/office/drawing/2014/main" id="{0E2A5205-D5BD-3345-A71D-12536757D8C7}"/>
                </a:ext>
              </a:extLst>
            </p:cNvPr>
            <p:cNvSpPr/>
            <p:nvPr/>
          </p:nvSpPr>
          <p:spPr>
            <a:xfrm>
              <a:off x="18221591" y="9591385"/>
              <a:ext cx="74700" cy="92100"/>
            </a:xfrm>
            <a:custGeom>
              <a:avLst/>
              <a:gdLst/>
              <a:ahLst/>
              <a:cxnLst/>
              <a:rect l="l" t="t" r="r" b="b"/>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5" name="Google Shape;562;gb0755e36db_0_0">
              <a:extLst>
                <a:ext uri="{FF2B5EF4-FFF2-40B4-BE49-F238E27FC236}">
                  <a16:creationId xmlns:a16="http://schemas.microsoft.com/office/drawing/2014/main" id="{57583C8F-ABDB-794A-8100-6CAED00ECEA5}"/>
                </a:ext>
              </a:extLst>
            </p:cNvPr>
            <p:cNvSpPr/>
            <p:nvPr/>
          </p:nvSpPr>
          <p:spPr>
            <a:xfrm>
              <a:off x="18439988" y="9760979"/>
              <a:ext cx="48900" cy="48900"/>
            </a:xfrm>
            <a:custGeom>
              <a:avLst/>
              <a:gdLst/>
              <a:ahLst/>
              <a:cxnLst/>
              <a:rect l="l" t="t" r="r" b="b"/>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6" name="Google Shape;563;gb0755e36db_0_0">
              <a:extLst>
                <a:ext uri="{FF2B5EF4-FFF2-40B4-BE49-F238E27FC236}">
                  <a16:creationId xmlns:a16="http://schemas.microsoft.com/office/drawing/2014/main" id="{5C56285E-7386-4142-85A6-5A2325879FF0}"/>
                </a:ext>
              </a:extLst>
            </p:cNvPr>
            <p:cNvSpPr/>
            <p:nvPr/>
          </p:nvSpPr>
          <p:spPr>
            <a:xfrm>
              <a:off x="18388263" y="9683368"/>
              <a:ext cx="77700" cy="51600"/>
            </a:xfrm>
            <a:custGeom>
              <a:avLst/>
              <a:gdLst/>
              <a:ahLst/>
              <a:cxnLst/>
              <a:rect l="l" t="t" r="r" b="b"/>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7" name="Google Shape;564;gb0755e36db_0_0">
              <a:extLst>
                <a:ext uri="{FF2B5EF4-FFF2-40B4-BE49-F238E27FC236}">
                  <a16:creationId xmlns:a16="http://schemas.microsoft.com/office/drawing/2014/main" id="{D5AB82EF-2931-704B-9002-2971787EF38C}"/>
                </a:ext>
              </a:extLst>
            </p:cNvPr>
            <p:cNvSpPr/>
            <p:nvPr/>
          </p:nvSpPr>
          <p:spPr>
            <a:xfrm>
              <a:off x="18313545" y="9648873"/>
              <a:ext cx="34500" cy="43200"/>
            </a:xfrm>
            <a:custGeom>
              <a:avLst/>
              <a:gdLst/>
              <a:ahLst/>
              <a:cxnLst/>
              <a:rect l="l" t="t" r="r" b="b"/>
              <a:pathLst>
                <a:path w="120000" h="120000" extrusionOk="0">
                  <a:moveTo>
                    <a:pt x="120000" y="96000"/>
                  </a:moveTo>
                  <a:cubicBezTo>
                    <a:pt x="120000" y="48000"/>
                    <a:pt x="0" y="0"/>
                    <a:pt x="0" y="0"/>
                  </a:cubicBezTo>
                  <a:cubicBezTo>
                    <a:pt x="0" y="24000"/>
                    <a:pt x="120000" y="120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8" name="Google Shape;565;gb0755e36db_0_0">
              <a:extLst>
                <a:ext uri="{FF2B5EF4-FFF2-40B4-BE49-F238E27FC236}">
                  <a16:creationId xmlns:a16="http://schemas.microsoft.com/office/drawing/2014/main" id="{B3FA245A-8B3C-E94E-B13A-116E0CAD04EC}"/>
                </a:ext>
              </a:extLst>
            </p:cNvPr>
            <p:cNvSpPr/>
            <p:nvPr/>
          </p:nvSpPr>
          <p:spPr>
            <a:xfrm>
              <a:off x="18623902" y="10241006"/>
              <a:ext cx="135000" cy="100500"/>
            </a:xfrm>
            <a:custGeom>
              <a:avLst/>
              <a:gdLst/>
              <a:ahLst/>
              <a:cxnLst/>
              <a:rect l="l" t="t" r="r" b="b"/>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9" name="Google Shape;566;gb0755e36db_0_0">
              <a:extLst>
                <a:ext uri="{FF2B5EF4-FFF2-40B4-BE49-F238E27FC236}">
                  <a16:creationId xmlns:a16="http://schemas.microsoft.com/office/drawing/2014/main" id="{08048696-BED4-A94D-9AE9-3772AC3E13BC}"/>
                </a:ext>
              </a:extLst>
            </p:cNvPr>
            <p:cNvSpPr/>
            <p:nvPr/>
          </p:nvSpPr>
          <p:spPr>
            <a:xfrm>
              <a:off x="18985984" y="10882003"/>
              <a:ext cx="94800" cy="117900"/>
            </a:xfrm>
            <a:custGeom>
              <a:avLst/>
              <a:gdLst/>
              <a:ahLst/>
              <a:cxnLst/>
              <a:rect l="l" t="t" r="r" b="b"/>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0" name="Google Shape;567;gb0755e36db_0_0">
              <a:extLst>
                <a:ext uri="{FF2B5EF4-FFF2-40B4-BE49-F238E27FC236}">
                  <a16:creationId xmlns:a16="http://schemas.microsoft.com/office/drawing/2014/main" id="{E51864C8-98DE-6840-93CE-65249994DFAF}"/>
                </a:ext>
              </a:extLst>
            </p:cNvPr>
            <p:cNvSpPr/>
            <p:nvPr/>
          </p:nvSpPr>
          <p:spPr>
            <a:xfrm>
              <a:off x="19011848" y="10991232"/>
              <a:ext cx="218400" cy="255900"/>
            </a:xfrm>
            <a:custGeom>
              <a:avLst/>
              <a:gdLst/>
              <a:ahLst/>
              <a:cxnLst/>
              <a:rect l="l" t="t" r="r" b="b"/>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1" name="Google Shape;568;gb0755e36db_0_0">
              <a:extLst>
                <a:ext uri="{FF2B5EF4-FFF2-40B4-BE49-F238E27FC236}">
                  <a16:creationId xmlns:a16="http://schemas.microsoft.com/office/drawing/2014/main" id="{F980713C-C78C-1445-ADE5-01E8D7F80A37}"/>
                </a:ext>
              </a:extLst>
            </p:cNvPr>
            <p:cNvSpPr/>
            <p:nvPr/>
          </p:nvSpPr>
          <p:spPr>
            <a:xfrm>
              <a:off x="18724483" y="11178068"/>
              <a:ext cx="330600" cy="321900"/>
            </a:xfrm>
            <a:custGeom>
              <a:avLst/>
              <a:gdLst/>
              <a:ahLst/>
              <a:cxnLst/>
              <a:rect l="l" t="t" r="r" b="b"/>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2" name="Google Shape;569;gb0755e36db_0_0">
              <a:extLst>
                <a:ext uri="{FF2B5EF4-FFF2-40B4-BE49-F238E27FC236}">
                  <a16:creationId xmlns:a16="http://schemas.microsoft.com/office/drawing/2014/main" id="{F3C718F6-4B40-6E47-8351-CA664506A2A7}"/>
                </a:ext>
              </a:extLst>
            </p:cNvPr>
            <p:cNvSpPr/>
            <p:nvPr/>
          </p:nvSpPr>
          <p:spPr>
            <a:xfrm>
              <a:off x="18776206" y="11500007"/>
              <a:ext cx="17100" cy="17100"/>
            </a:xfrm>
            <a:custGeom>
              <a:avLst/>
              <a:gdLst/>
              <a:ahLst/>
              <a:cxnLst/>
              <a:rect l="l" t="t" r="r" b="b"/>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3" name="Google Shape;570;gb0755e36db_0_0">
              <a:extLst>
                <a:ext uri="{FF2B5EF4-FFF2-40B4-BE49-F238E27FC236}">
                  <a16:creationId xmlns:a16="http://schemas.microsoft.com/office/drawing/2014/main" id="{D1672F82-E8F0-4A42-BCE3-128DDEE3B5B3}"/>
                </a:ext>
              </a:extLst>
            </p:cNvPr>
            <p:cNvSpPr/>
            <p:nvPr/>
          </p:nvSpPr>
          <p:spPr>
            <a:xfrm>
              <a:off x="17807780" y="11186694"/>
              <a:ext cx="160800" cy="152400"/>
            </a:xfrm>
            <a:custGeom>
              <a:avLst/>
              <a:gdLst/>
              <a:ahLst/>
              <a:cxnLst/>
              <a:rect l="l" t="t" r="r" b="b"/>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4" name="Google Shape;571;gb0755e36db_0_0">
              <a:extLst>
                <a:ext uri="{FF2B5EF4-FFF2-40B4-BE49-F238E27FC236}">
                  <a16:creationId xmlns:a16="http://schemas.microsoft.com/office/drawing/2014/main" id="{91F13073-0E00-ED46-BC52-8838C400D3C0}"/>
                </a:ext>
              </a:extLst>
            </p:cNvPr>
            <p:cNvSpPr/>
            <p:nvPr/>
          </p:nvSpPr>
          <p:spPr>
            <a:xfrm>
              <a:off x="17934222" y="11143577"/>
              <a:ext cx="25800" cy="43200"/>
            </a:xfrm>
            <a:custGeom>
              <a:avLst/>
              <a:gdLst/>
              <a:ahLst/>
              <a:cxnLst/>
              <a:rect l="l" t="t" r="r" b="b"/>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5" name="Google Shape;572;gb0755e36db_0_0">
              <a:extLst>
                <a:ext uri="{FF2B5EF4-FFF2-40B4-BE49-F238E27FC236}">
                  <a16:creationId xmlns:a16="http://schemas.microsoft.com/office/drawing/2014/main" id="{AAB78A69-AE52-BA4F-9421-F6DA8FEFE1C8}"/>
                </a:ext>
              </a:extLst>
            </p:cNvPr>
            <p:cNvSpPr/>
            <p:nvPr/>
          </p:nvSpPr>
          <p:spPr>
            <a:xfrm>
              <a:off x="17764675" y="11143577"/>
              <a:ext cx="17100" cy="17100"/>
            </a:xfrm>
            <a:custGeom>
              <a:avLst/>
              <a:gdLst/>
              <a:ahLst/>
              <a:cxnLst/>
              <a:rect l="l" t="t" r="r" b="b"/>
              <a:pathLst>
                <a:path w="120000" h="120000" extrusionOk="0">
                  <a:moveTo>
                    <a:pt x="60000" y="120000"/>
                  </a:moveTo>
                  <a:cubicBezTo>
                    <a:pt x="0" y="120000"/>
                    <a:pt x="0" y="0"/>
                    <a:pt x="60000" y="0"/>
                  </a:cubicBezTo>
                  <a:cubicBezTo>
                    <a:pt x="12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6" name="Google Shape;573;gb0755e36db_0_0">
              <a:extLst>
                <a:ext uri="{FF2B5EF4-FFF2-40B4-BE49-F238E27FC236}">
                  <a16:creationId xmlns:a16="http://schemas.microsoft.com/office/drawing/2014/main" id="{00216FC1-4276-3645-807E-656FFFF5DD3E}"/>
                </a:ext>
              </a:extLst>
            </p:cNvPr>
            <p:cNvSpPr/>
            <p:nvPr/>
          </p:nvSpPr>
          <p:spPr>
            <a:xfrm>
              <a:off x="15138131" y="8956139"/>
              <a:ext cx="92100" cy="152400"/>
            </a:xfrm>
            <a:custGeom>
              <a:avLst/>
              <a:gdLst/>
              <a:ahLst/>
              <a:cxnLst/>
              <a:rect l="l" t="t" r="r" b="b"/>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7" name="Google Shape;574;gb0755e36db_0_0">
              <a:extLst>
                <a:ext uri="{FF2B5EF4-FFF2-40B4-BE49-F238E27FC236}">
                  <a16:creationId xmlns:a16="http://schemas.microsoft.com/office/drawing/2014/main" id="{06950696-602B-124C-B543-0ACA96A32099}"/>
                </a:ext>
              </a:extLst>
            </p:cNvPr>
            <p:cNvSpPr/>
            <p:nvPr/>
          </p:nvSpPr>
          <p:spPr>
            <a:xfrm>
              <a:off x="13586348" y="9870207"/>
              <a:ext cx="304500" cy="589200"/>
            </a:xfrm>
            <a:custGeom>
              <a:avLst/>
              <a:gdLst/>
              <a:ahLst/>
              <a:cxnLst/>
              <a:rect l="l" t="t" r="r" b="b"/>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8" name="Google Shape;575;gb0755e36db_0_0">
              <a:extLst>
                <a:ext uri="{FF2B5EF4-FFF2-40B4-BE49-F238E27FC236}">
                  <a16:creationId xmlns:a16="http://schemas.microsoft.com/office/drawing/2014/main" id="{FF152341-6E63-FA43-B843-AAAC977224F4}"/>
                </a:ext>
              </a:extLst>
            </p:cNvPr>
            <p:cNvSpPr/>
            <p:nvPr/>
          </p:nvSpPr>
          <p:spPr>
            <a:xfrm>
              <a:off x="14261661" y="5739654"/>
              <a:ext cx="92100" cy="69000"/>
            </a:xfrm>
            <a:custGeom>
              <a:avLst/>
              <a:gdLst/>
              <a:ahLst/>
              <a:cxnLst/>
              <a:rect l="l" t="t" r="r" b="b"/>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9" name="Google Shape;576;gb0755e36db_0_0">
              <a:extLst>
                <a:ext uri="{FF2B5EF4-FFF2-40B4-BE49-F238E27FC236}">
                  <a16:creationId xmlns:a16="http://schemas.microsoft.com/office/drawing/2014/main" id="{F6AE8D59-4AE5-E44A-8139-2C766E652A1A}"/>
                </a:ext>
              </a:extLst>
            </p:cNvPr>
            <p:cNvSpPr/>
            <p:nvPr/>
          </p:nvSpPr>
          <p:spPr>
            <a:xfrm>
              <a:off x="13821988" y="5791395"/>
              <a:ext cx="92100" cy="83400"/>
            </a:xfrm>
            <a:custGeom>
              <a:avLst/>
              <a:gdLst/>
              <a:ahLst/>
              <a:cxnLst/>
              <a:rect l="l" t="t" r="r" b="b"/>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0" name="Google Shape;577;gb0755e36db_0_0">
              <a:extLst>
                <a:ext uri="{FF2B5EF4-FFF2-40B4-BE49-F238E27FC236}">
                  <a16:creationId xmlns:a16="http://schemas.microsoft.com/office/drawing/2014/main" id="{CB617319-7133-654F-A3D4-F06897F16A68}"/>
                </a:ext>
              </a:extLst>
            </p:cNvPr>
            <p:cNvSpPr/>
            <p:nvPr/>
          </p:nvSpPr>
          <p:spPr>
            <a:xfrm>
              <a:off x="14741564" y="5503952"/>
              <a:ext cx="74700" cy="43200"/>
            </a:xfrm>
            <a:custGeom>
              <a:avLst/>
              <a:gdLst/>
              <a:ahLst/>
              <a:cxnLst/>
              <a:rect l="l" t="t" r="r" b="b"/>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1" name="Google Shape;578;gb0755e36db_0_0">
              <a:extLst>
                <a:ext uri="{FF2B5EF4-FFF2-40B4-BE49-F238E27FC236}">
                  <a16:creationId xmlns:a16="http://schemas.microsoft.com/office/drawing/2014/main" id="{7BF3DC0C-13BA-4D4E-BBF8-DBF376DC253E}"/>
                </a:ext>
              </a:extLst>
            </p:cNvPr>
            <p:cNvSpPr/>
            <p:nvPr/>
          </p:nvSpPr>
          <p:spPr>
            <a:xfrm>
              <a:off x="16425539" y="5420593"/>
              <a:ext cx="83400" cy="40200"/>
            </a:xfrm>
            <a:custGeom>
              <a:avLst/>
              <a:gdLst/>
              <a:ahLst/>
              <a:cxnLst/>
              <a:rect l="l" t="t" r="r" b="b"/>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2" name="Google Shape;579;gb0755e36db_0_0">
              <a:extLst>
                <a:ext uri="{FF2B5EF4-FFF2-40B4-BE49-F238E27FC236}">
                  <a16:creationId xmlns:a16="http://schemas.microsoft.com/office/drawing/2014/main" id="{6776C10C-F3AC-2243-8B39-32BAD02CA68C}"/>
                </a:ext>
              </a:extLst>
            </p:cNvPr>
            <p:cNvSpPr/>
            <p:nvPr/>
          </p:nvSpPr>
          <p:spPr>
            <a:xfrm>
              <a:off x="15574931" y="4811216"/>
              <a:ext cx="51600" cy="17100"/>
            </a:xfrm>
            <a:custGeom>
              <a:avLst/>
              <a:gdLst/>
              <a:ahLst/>
              <a:cxnLst/>
              <a:rect l="l" t="t" r="r" b="b"/>
              <a:pathLst>
                <a:path w="120000" h="120000" extrusionOk="0">
                  <a:moveTo>
                    <a:pt x="120000" y="60000"/>
                  </a:moveTo>
                  <a:cubicBezTo>
                    <a:pt x="120000" y="120000"/>
                    <a:pt x="0" y="120000"/>
                    <a:pt x="0" y="60000"/>
                  </a:cubicBezTo>
                  <a:cubicBezTo>
                    <a:pt x="0" y="0"/>
                    <a:pt x="120000" y="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3" name="Google Shape;580;gb0755e36db_0_0">
              <a:extLst>
                <a:ext uri="{FF2B5EF4-FFF2-40B4-BE49-F238E27FC236}">
                  <a16:creationId xmlns:a16="http://schemas.microsoft.com/office/drawing/2014/main" id="{A24631C0-74BD-A94D-B22F-075C98B9A034}"/>
                </a:ext>
              </a:extLst>
            </p:cNvPr>
            <p:cNvSpPr/>
            <p:nvPr/>
          </p:nvSpPr>
          <p:spPr>
            <a:xfrm>
              <a:off x="15103650" y="5538448"/>
              <a:ext cx="48900" cy="34500"/>
            </a:xfrm>
            <a:custGeom>
              <a:avLst/>
              <a:gdLst/>
              <a:ahLst/>
              <a:cxnLst/>
              <a:rect l="l" t="t" r="r" b="b"/>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4" name="Google Shape;581;gb0755e36db_0_0">
              <a:extLst>
                <a:ext uri="{FF2B5EF4-FFF2-40B4-BE49-F238E27FC236}">
                  <a16:creationId xmlns:a16="http://schemas.microsoft.com/office/drawing/2014/main" id="{F721CC58-D1A4-F244-85AD-AA682EF41BDA}"/>
                </a:ext>
              </a:extLst>
            </p:cNvPr>
            <p:cNvSpPr/>
            <p:nvPr/>
          </p:nvSpPr>
          <p:spPr>
            <a:xfrm>
              <a:off x="12172497" y="7421194"/>
              <a:ext cx="48900" cy="92100"/>
            </a:xfrm>
            <a:custGeom>
              <a:avLst/>
              <a:gdLst/>
              <a:ahLst/>
              <a:cxnLst/>
              <a:rect l="l" t="t" r="r" b="b"/>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5" name="Google Shape;582;gb0755e36db_0_0">
              <a:extLst>
                <a:ext uri="{FF2B5EF4-FFF2-40B4-BE49-F238E27FC236}">
                  <a16:creationId xmlns:a16="http://schemas.microsoft.com/office/drawing/2014/main" id="{80BD7D46-8EF4-4248-9CA0-5B1F7BBE8257}"/>
                </a:ext>
              </a:extLst>
            </p:cNvPr>
            <p:cNvSpPr/>
            <p:nvPr/>
          </p:nvSpPr>
          <p:spPr>
            <a:xfrm>
              <a:off x="12155254" y="7504554"/>
              <a:ext cx="74700" cy="126600"/>
            </a:xfrm>
            <a:custGeom>
              <a:avLst/>
              <a:gdLst/>
              <a:ahLst/>
              <a:cxnLst/>
              <a:rect l="l" t="t" r="r" b="b"/>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6" name="Google Shape;583;gb0755e36db_0_0">
              <a:extLst>
                <a:ext uri="{FF2B5EF4-FFF2-40B4-BE49-F238E27FC236}">
                  <a16:creationId xmlns:a16="http://schemas.microsoft.com/office/drawing/2014/main" id="{82F2C08F-3533-7246-8AD4-F3DBC7171F56}"/>
                </a:ext>
              </a:extLst>
            </p:cNvPr>
            <p:cNvSpPr/>
            <p:nvPr/>
          </p:nvSpPr>
          <p:spPr>
            <a:xfrm>
              <a:off x="12330551" y="7656897"/>
              <a:ext cx="135000" cy="83400"/>
            </a:xfrm>
            <a:custGeom>
              <a:avLst/>
              <a:gdLst/>
              <a:ahLst/>
              <a:cxnLst/>
              <a:rect l="l" t="t" r="r" b="b"/>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7" name="Google Shape;584;gb0755e36db_0_0">
              <a:extLst>
                <a:ext uri="{FF2B5EF4-FFF2-40B4-BE49-F238E27FC236}">
                  <a16:creationId xmlns:a16="http://schemas.microsoft.com/office/drawing/2014/main" id="{7E14F651-F26B-234B-9ED4-67EAFB2C9498}"/>
                </a:ext>
              </a:extLst>
            </p:cNvPr>
            <p:cNvSpPr/>
            <p:nvPr/>
          </p:nvSpPr>
          <p:spPr>
            <a:xfrm>
              <a:off x="13132305" y="7774749"/>
              <a:ext cx="109200" cy="60300"/>
            </a:xfrm>
            <a:custGeom>
              <a:avLst/>
              <a:gdLst/>
              <a:ahLst/>
              <a:cxnLst/>
              <a:rect l="l" t="t" r="r" b="b"/>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8" name="Google Shape;585;gb0755e36db_0_0">
              <a:extLst>
                <a:ext uri="{FF2B5EF4-FFF2-40B4-BE49-F238E27FC236}">
                  <a16:creationId xmlns:a16="http://schemas.microsoft.com/office/drawing/2014/main" id="{421AF030-B053-F845-A7CE-173335D23922}"/>
                </a:ext>
              </a:extLst>
            </p:cNvPr>
            <p:cNvSpPr/>
            <p:nvPr/>
          </p:nvSpPr>
          <p:spPr>
            <a:xfrm>
              <a:off x="12770223" y="7783372"/>
              <a:ext cx="126300" cy="34500"/>
            </a:xfrm>
            <a:custGeom>
              <a:avLst/>
              <a:gdLst/>
              <a:ahLst/>
              <a:cxnLst/>
              <a:rect l="l" t="t" r="r" b="b"/>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9" name="Google Shape;586;gb0755e36db_0_0">
              <a:extLst>
                <a:ext uri="{FF2B5EF4-FFF2-40B4-BE49-F238E27FC236}">
                  <a16:creationId xmlns:a16="http://schemas.microsoft.com/office/drawing/2014/main" id="{3C12C431-007B-EA4C-B12D-5A2BC32DD47A}"/>
                </a:ext>
              </a:extLst>
            </p:cNvPr>
            <p:cNvSpPr/>
            <p:nvPr/>
          </p:nvSpPr>
          <p:spPr>
            <a:xfrm>
              <a:off x="12709876" y="6541620"/>
              <a:ext cx="60300" cy="60300"/>
            </a:xfrm>
            <a:custGeom>
              <a:avLst/>
              <a:gdLst/>
              <a:ahLst/>
              <a:cxnLst/>
              <a:rect l="l" t="t" r="r" b="b"/>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0" name="Google Shape;587;gb0755e36db_0_0">
              <a:extLst>
                <a:ext uri="{FF2B5EF4-FFF2-40B4-BE49-F238E27FC236}">
                  <a16:creationId xmlns:a16="http://schemas.microsoft.com/office/drawing/2014/main" id="{EF73A748-EF72-EC49-94BC-19E5FCB84990}"/>
                </a:ext>
              </a:extLst>
            </p:cNvPr>
            <p:cNvSpPr/>
            <p:nvPr/>
          </p:nvSpPr>
          <p:spPr>
            <a:xfrm>
              <a:off x="12718497" y="6518626"/>
              <a:ext cx="43200" cy="23100"/>
            </a:xfrm>
            <a:custGeom>
              <a:avLst/>
              <a:gdLst/>
              <a:ahLst/>
              <a:cxnLst/>
              <a:rect l="l" t="t" r="r" b="b"/>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1" name="Google Shape;588;gb0755e36db_0_0">
              <a:extLst>
                <a:ext uri="{FF2B5EF4-FFF2-40B4-BE49-F238E27FC236}">
                  <a16:creationId xmlns:a16="http://schemas.microsoft.com/office/drawing/2014/main" id="{B8AD1BF4-EBA0-C343-A8B3-66606A8D99EB}"/>
                </a:ext>
              </a:extLst>
            </p:cNvPr>
            <p:cNvSpPr/>
            <p:nvPr/>
          </p:nvSpPr>
          <p:spPr>
            <a:xfrm>
              <a:off x="12543201" y="6576112"/>
              <a:ext cx="48900" cy="83400"/>
            </a:xfrm>
            <a:custGeom>
              <a:avLst/>
              <a:gdLst/>
              <a:ahLst/>
              <a:cxnLst/>
              <a:rect l="l" t="t" r="r" b="b"/>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2" name="Google Shape;589;gb0755e36db_0_0">
              <a:extLst>
                <a:ext uri="{FF2B5EF4-FFF2-40B4-BE49-F238E27FC236}">
                  <a16:creationId xmlns:a16="http://schemas.microsoft.com/office/drawing/2014/main" id="{A8EEF80C-5B3B-0341-94FE-528F46AB0278}"/>
                </a:ext>
              </a:extLst>
            </p:cNvPr>
            <p:cNvSpPr/>
            <p:nvPr/>
          </p:nvSpPr>
          <p:spPr>
            <a:xfrm>
              <a:off x="12617921" y="6432392"/>
              <a:ext cx="34500" cy="34500"/>
            </a:xfrm>
            <a:custGeom>
              <a:avLst/>
              <a:gdLst/>
              <a:ahLst/>
              <a:cxnLst/>
              <a:rect l="l" t="t" r="r" b="b"/>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3" name="Google Shape;590;gb0755e36db_0_0">
              <a:extLst>
                <a:ext uri="{FF2B5EF4-FFF2-40B4-BE49-F238E27FC236}">
                  <a16:creationId xmlns:a16="http://schemas.microsoft.com/office/drawing/2014/main" id="{6DCF9074-9585-2845-81DA-8BBC3A3AA7CD}"/>
                </a:ext>
              </a:extLst>
            </p:cNvPr>
            <p:cNvSpPr/>
            <p:nvPr/>
          </p:nvSpPr>
          <p:spPr>
            <a:xfrm>
              <a:off x="12281698" y="6693964"/>
              <a:ext cx="48900" cy="77700"/>
            </a:xfrm>
            <a:custGeom>
              <a:avLst/>
              <a:gdLst/>
              <a:ahLst/>
              <a:cxnLst/>
              <a:rect l="l" t="t" r="r" b="b"/>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4" name="Google Shape;591;gb0755e36db_0_0">
              <a:extLst>
                <a:ext uri="{FF2B5EF4-FFF2-40B4-BE49-F238E27FC236}">
                  <a16:creationId xmlns:a16="http://schemas.microsoft.com/office/drawing/2014/main" id="{85A826FB-C55B-9A4B-960C-D9F10682E0C4}"/>
                </a:ext>
              </a:extLst>
            </p:cNvPr>
            <p:cNvSpPr/>
            <p:nvPr/>
          </p:nvSpPr>
          <p:spPr>
            <a:xfrm>
              <a:off x="12221352" y="6711211"/>
              <a:ext cx="69000" cy="69000"/>
            </a:xfrm>
            <a:custGeom>
              <a:avLst/>
              <a:gdLst/>
              <a:ahLst/>
              <a:cxnLst/>
              <a:rect l="l" t="t" r="r" b="b"/>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5" name="Google Shape;592;gb0755e36db_0_0">
              <a:extLst>
                <a:ext uri="{FF2B5EF4-FFF2-40B4-BE49-F238E27FC236}">
                  <a16:creationId xmlns:a16="http://schemas.microsoft.com/office/drawing/2014/main" id="{176694D8-104F-084C-B636-C51DD1DFAD9F}"/>
                </a:ext>
              </a:extLst>
            </p:cNvPr>
            <p:cNvSpPr/>
            <p:nvPr/>
          </p:nvSpPr>
          <p:spPr>
            <a:xfrm>
              <a:off x="11919615" y="7582162"/>
              <a:ext cx="40200" cy="31500"/>
            </a:xfrm>
            <a:custGeom>
              <a:avLst/>
              <a:gdLst/>
              <a:ahLst/>
              <a:cxnLst/>
              <a:rect l="l" t="t" r="r" b="b"/>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6" name="Google Shape;593;gb0755e36db_0_0">
              <a:extLst>
                <a:ext uri="{FF2B5EF4-FFF2-40B4-BE49-F238E27FC236}">
                  <a16:creationId xmlns:a16="http://schemas.microsoft.com/office/drawing/2014/main" id="{2098331A-BD8F-3C42-828A-F7335EC5E8AE}"/>
                </a:ext>
              </a:extLst>
            </p:cNvPr>
            <p:cNvSpPr/>
            <p:nvPr/>
          </p:nvSpPr>
          <p:spPr>
            <a:xfrm>
              <a:off x="11505802" y="6550243"/>
              <a:ext cx="51600" cy="51600"/>
            </a:xfrm>
            <a:custGeom>
              <a:avLst/>
              <a:gdLst/>
              <a:ahLst/>
              <a:cxnLst/>
              <a:rect l="l" t="t" r="r" b="b"/>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7" name="Google Shape;594;gb0755e36db_0_0">
              <a:extLst>
                <a:ext uri="{FF2B5EF4-FFF2-40B4-BE49-F238E27FC236}">
                  <a16:creationId xmlns:a16="http://schemas.microsoft.com/office/drawing/2014/main" id="{8E8279D3-0364-B944-8E85-5E38331A5583}"/>
                </a:ext>
              </a:extLst>
            </p:cNvPr>
            <p:cNvSpPr/>
            <p:nvPr/>
          </p:nvSpPr>
          <p:spPr>
            <a:xfrm>
              <a:off x="11531669" y="6610605"/>
              <a:ext cx="25800" cy="25800"/>
            </a:xfrm>
            <a:custGeom>
              <a:avLst/>
              <a:gdLst/>
              <a:ahLst/>
              <a:cxnLst/>
              <a:rect l="l" t="t" r="r" b="b"/>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8" name="Google Shape;595;gb0755e36db_0_0">
              <a:extLst>
                <a:ext uri="{FF2B5EF4-FFF2-40B4-BE49-F238E27FC236}">
                  <a16:creationId xmlns:a16="http://schemas.microsoft.com/office/drawing/2014/main" id="{B33DD44B-97DB-944E-B203-3009FED4D4FC}"/>
                </a:ext>
              </a:extLst>
            </p:cNvPr>
            <p:cNvSpPr/>
            <p:nvPr/>
          </p:nvSpPr>
          <p:spPr>
            <a:xfrm>
              <a:off x="11557531" y="6636477"/>
              <a:ext cx="144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9" name="Google Shape;596;gb0755e36db_0_0">
              <a:extLst>
                <a:ext uri="{FF2B5EF4-FFF2-40B4-BE49-F238E27FC236}">
                  <a16:creationId xmlns:a16="http://schemas.microsoft.com/office/drawing/2014/main" id="{B4342B88-C60A-C946-84F2-97044828FB57}"/>
                </a:ext>
              </a:extLst>
            </p:cNvPr>
            <p:cNvSpPr/>
            <p:nvPr/>
          </p:nvSpPr>
          <p:spPr>
            <a:xfrm>
              <a:off x="11557531" y="6659473"/>
              <a:ext cx="8700" cy="17100"/>
            </a:xfrm>
            <a:custGeom>
              <a:avLst/>
              <a:gdLst/>
              <a:ahLst/>
              <a:cxnLst/>
              <a:rect l="l" t="t" r="r" b="b"/>
              <a:pathLst>
                <a:path w="120000" h="120000" extrusionOk="0">
                  <a:moveTo>
                    <a:pt x="120000" y="0"/>
                  </a:moveTo>
                  <a:cubicBezTo>
                    <a:pt x="120000" y="60000"/>
                    <a:pt x="0" y="120000"/>
                    <a:pt x="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0" name="Google Shape;597;gb0755e36db_0_0">
              <a:extLst>
                <a:ext uri="{FF2B5EF4-FFF2-40B4-BE49-F238E27FC236}">
                  <a16:creationId xmlns:a16="http://schemas.microsoft.com/office/drawing/2014/main" id="{BBBECF24-A072-684D-972D-0D1238E1766E}"/>
                </a:ext>
              </a:extLst>
            </p:cNvPr>
            <p:cNvSpPr/>
            <p:nvPr/>
          </p:nvSpPr>
          <p:spPr>
            <a:xfrm>
              <a:off x="11557531" y="6676718"/>
              <a:ext cx="144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1" name="Google Shape;598;gb0755e36db_0_0">
              <a:extLst>
                <a:ext uri="{FF2B5EF4-FFF2-40B4-BE49-F238E27FC236}">
                  <a16:creationId xmlns:a16="http://schemas.microsoft.com/office/drawing/2014/main" id="{F579D960-ED18-F942-8F69-BA27EE8177F9}"/>
                </a:ext>
              </a:extLst>
            </p:cNvPr>
            <p:cNvSpPr/>
            <p:nvPr/>
          </p:nvSpPr>
          <p:spPr>
            <a:xfrm>
              <a:off x="11623626" y="6803191"/>
              <a:ext cx="8700" cy="17100"/>
            </a:xfrm>
            <a:custGeom>
              <a:avLst/>
              <a:gdLst/>
              <a:ahLst/>
              <a:cxnLst/>
              <a:rect l="l" t="t" r="r" b="b"/>
              <a:pathLst>
                <a:path w="120000" h="120000" extrusionOk="0">
                  <a:moveTo>
                    <a:pt x="0" y="0"/>
                  </a:moveTo>
                  <a:cubicBezTo>
                    <a:pt x="0" y="60000"/>
                    <a:pt x="0" y="120000"/>
                    <a:pt x="0" y="120000"/>
                  </a:cubicBezTo>
                  <a:cubicBezTo>
                    <a:pt x="0" y="120000"/>
                    <a:pt x="120000"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2" name="Google Shape;599;gb0755e36db_0_0">
              <a:extLst>
                <a:ext uri="{FF2B5EF4-FFF2-40B4-BE49-F238E27FC236}">
                  <a16:creationId xmlns:a16="http://schemas.microsoft.com/office/drawing/2014/main" id="{E6CAC74C-1772-F44E-8B07-D33C07800766}"/>
                </a:ext>
              </a:extLst>
            </p:cNvPr>
            <p:cNvSpPr/>
            <p:nvPr/>
          </p:nvSpPr>
          <p:spPr>
            <a:xfrm>
              <a:off x="11750069" y="6423769"/>
              <a:ext cx="17100" cy="34500"/>
            </a:xfrm>
            <a:custGeom>
              <a:avLst/>
              <a:gdLst/>
              <a:ahLst/>
              <a:cxnLst/>
              <a:rect l="l" t="t" r="r" b="b"/>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3" name="Google Shape;600;gb0755e36db_0_0">
              <a:extLst>
                <a:ext uri="{FF2B5EF4-FFF2-40B4-BE49-F238E27FC236}">
                  <a16:creationId xmlns:a16="http://schemas.microsoft.com/office/drawing/2014/main" id="{033D7770-AF11-7E46-84BD-A7B66A270C16}"/>
                </a:ext>
              </a:extLst>
            </p:cNvPr>
            <p:cNvSpPr/>
            <p:nvPr/>
          </p:nvSpPr>
          <p:spPr>
            <a:xfrm>
              <a:off x="8709717" y="11801821"/>
              <a:ext cx="100500" cy="51600"/>
            </a:xfrm>
            <a:custGeom>
              <a:avLst/>
              <a:gdLst/>
              <a:ahLst/>
              <a:cxnLst/>
              <a:rect l="l" t="t" r="r" b="b"/>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4" name="Google Shape;601;gb0755e36db_0_0">
              <a:extLst>
                <a:ext uri="{FF2B5EF4-FFF2-40B4-BE49-F238E27FC236}">
                  <a16:creationId xmlns:a16="http://schemas.microsoft.com/office/drawing/2014/main" id="{BD317BB1-BCAB-5F4E-A2E4-B234E0768BF6}"/>
                </a:ext>
              </a:extLst>
            </p:cNvPr>
            <p:cNvSpPr/>
            <p:nvPr/>
          </p:nvSpPr>
          <p:spPr>
            <a:xfrm>
              <a:off x="8701094" y="11853558"/>
              <a:ext cx="74700" cy="51600"/>
            </a:xfrm>
            <a:custGeom>
              <a:avLst/>
              <a:gdLst/>
              <a:ahLst/>
              <a:cxnLst/>
              <a:rect l="l" t="t" r="r" b="b"/>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5" name="Google Shape;602;gb0755e36db_0_0">
              <a:extLst>
                <a:ext uri="{FF2B5EF4-FFF2-40B4-BE49-F238E27FC236}">
                  <a16:creationId xmlns:a16="http://schemas.microsoft.com/office/drawing/2014/main" id="{9F5E4470-D5E2-144D-ABCD-22C524A337EC}"/>
                </a:ext>
              </a:extLst>
            </p:cNvPr>
            <p:cNvSpPr/>
            <p:nvPr/>
          </p:nvSpPr>
          <p:spPr>
            <a:xfrm>
              <a:off x="8692476" y="11787449"/>
              <a:ext cx="66000" cy="40200"/>
            </a:xfrm>
            <a:custGeom>
              <a:avLst/>
              <a:gdLst/>
              <a:ahLst/>
              <a:cxnLst/>
              <a:rect l="l" t="t" r="r" b="b"/>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6" name="Google Shape;603;gb0755e36db_0_0">
              <a:extLst>
                <a:ext uri="{FF2B5EF4-FFF2-40B4-BE49-F238E27FC236}">
                  <a16:creationId xmlns:a16="http://schemas.microsoft.com/office/drawing/2014/main" id="{F6D0B17A-F138-FE4A-AC6C-04E990D1B341}"/>
                </a:ext>
              </a:extLst>
            </p:cNvPr>
            <p:cNvSpPr/>
            <p:nvPr/>
          </p:nvSpPr>
          <p:spPr>
            <a:xfrm>
              <a:off x="8657991" y="11819066"/>
              <a:ext cx="69000" cy="43200"/>
            </a:xfrm>
            <a:custGeom>
              <a:avLst/>
              <a:gdLst/>
              <a:ahLst/>
              <a:cxnLst/>
              <a:rect l="l" t="t" r="r" b="b"/>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7" name="Google Shape;604;gb0755e36db_0_0">
              <a:extLst>
                <a:ext uri="{FF2B5EF4-FFF2-40B4-BE49-F238E27FC236}">
                  <a16:creationId xmlns:a16="http://schemas.microsoft.com/office/drawing/2014/main" id="{27A672C9-EE3D-904E-B205-ADA546ACF355}"/>
                </a:ext>
              </a:extLst>
            </p:cNvPr>
            <p:cNvSpPr/>
            <p:nvPr/>
          </p:nvSpPr>
          <p:spPr>
            <a:xfrm>
              <a:off x="8640749" y="11761577"/>
              <a:ext cx="25800" cy="25800"/>
            </a:xfrm>
            <a:custGeom>
              <a:avLst/>
              <a:gdLst/>
              <a:ahLst/>
              <a:cxnLst/>
              <a:rect l="l" t="t" r="r" b="b"/>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8" name="Google Shape;605;gb0755e36db_0_0">
              <a:extLst>
                <a:ext uri="{FF2B5EF4-FFF2-40B4-BE49-F238E27FC236}">
                  <a16:creationId xmlns:a16="http://schemas.microsoft.com/office/drawing/2014/main" id="{2824DF4C-6A25-B745-BEEC-10D1E0088AB3}"/>
                </a:ext>
              </a:extLst>
            </p:cNvPr>
            <p:cNvSpPr/>
            <p:nvPr/>
          </p:nvSpPr>
          <p:spPr>
            <a:xfrm>
              <a:off x="8640749" y="11692592"/>
              <a:ext cx="60300" cy="60300"/>
            </a:xfrm>
            <a:custGeom>
              <a:avLst/>
              <a:gdLst/>
              <a:ahLst/>
              <a:cxnLst/>
              <a:rect l="l" t="t" r="r" b="b"/>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9" name="Google Shape;606;gb0755e36db_0_0">
              <a:extLst>
                <a:ext uri="{FF2B5EF4-FFF2-40B4-BE49-F238E27FC236}">
                  <a16:creationId xmlns:a16="http://schemas.microsoft.com/office/drawing/2014/main" id="{7FD3770D-8D08-7B4C-96C7-B1586841381F}"/>
                </a:ext>
              </a:extLst>
            </p:cNvPr>
            <p:cNvSpPr/>
            <p:nvPr/>
          </p:nvSpPr>
          <p:spPr>
            <a:xfrm>
              <a:off x="8632127" y="11583364"/>
              <a:ext cx="43200" cy="92100"/>
            </a:xfrm>
            <a:custGeom>
              <a:avLst/>
              <a:gdLst/>
              <a:ahLst/>
              <a:cxnLst/>
              <a:rect l="l" t="t" r="r" b="b"/>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0" name="Google Shape;607;gb0755e36db_0_0">
              <a:extLst>
                <a:ext uri="{FF2B5EF4-FFF2-40B4-BE49-F238E27FC236}">
                  <a16:creationId xmlns:a16="http://schemas.microsoft.com/office/drawing/2014/main" id="{A9CE4F14-5AD6-3245-851A-53FB8FBA8EBF}"/>
                </a:ext>
              </a:extLst>
            </p:cNvPr>
            <p:cNvSpPr/>
            <p:nvPr/>
          </p:nvSpPr>
          <p:spPr>
            <a:xfrm>
              <a:off x="8623508" y="11658097"/>
              <a:ext cx="25800" cy="51600"/>
            </a:xfrm>
            <a:custGeom>
              <a:avLst/>
              <a:gdLst/>
              <a:ahLst/>
              <a:cxnLst/>
              <a:rect l="l" t="t" r="r" b="b"/>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1" name="Google Shape;608;gb0755e36db_0_0">
              <a:extLst>
                <a:ext uri="{FF2B5EF4-FFF2-40B4-BE49-F238E27FC236}">
                  <a16:creationId xmlns:a16="http://schemas.microsoft.com/office/drawing/2014/main" id="{477F6F5E-262D-C841-923A-5414F3BC3E9C}"/>
                </a:ext>
              </a:extLst>
            </p:cNvPr>
            <p:cNvSpPr/>
            <p:nvPr/>
          </p:nvSpPr>
          <p:spPr>
            <a:xfrm>
              <a:off x="8623508" y="11548870"/>
              <a:ext cx="43200" cy="60300"/>
            </a:xfrm>
            <a:custGeom>
              <a:avLst/>
              <a:gdLst/>
              <a:ahLst/>
              <a:cxnLst/>
              <a:rect l="l" t="t" r="r" b="b"/>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2" name="Google Shape;609;gb0755e36db_0_0">
              <a:extLst>
                <a:ext uri="{FF2B5EF4-FFF2-40B4-BE49-F238E27FC236}">
                  <a16:creationId xmlns:a16="http://schemas.microsoft.com/office/drawing/2014/main" id="{D179227B-D88D-884A-BF2B-1824D27627EC}"/>
                </a:ext>
              </a:extLst>
            </p:cNvPr>
            <p:cNvSpPr/>
            <p:nvPr/>
          </p:nvSpPr>
          <p:spPr>
            <a:xfrm>
              <a:off x="8666614" y="11382153"/>
              <a:ext cx="43200" cy="40200"/>
            </a:xfrm>
            <a:custGeom>
              <a:avLst/>
              <a:gdLst/>
              <a:ahLst/>
              <a:cxnLst/>
              <a:rect l="l" t="t" r="r" b="b"/>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3" name="Google Shape;610;gb0755e36db_0_0">
              <a:extLst>
                <a:ext uri="{FF2B5EF4-FFF2-40B4-BE49-F238E27FC236}">
                  <a16:creationId xmlns:a16="http://schemas.microsoft.com/office/drawing/2014/main" id="{C6127CFF-B0A8-DE45-AB63-CC4FD7FA67FA}"/>
                </a:ext>
              </a:extLst>
            </p:cNvPr>
            <p:cNvSpPr/>
            <p:nvPr/>
          </p:nvSpPr>
          <p:spPr>
            <a:xfrm>
              <a:off x="8675235" y="11229810"/>
              <a:ext cx="51600" cy="92100"/>
            </a:xfrm>
            <a:custGeom>
              <a:avLst/>
              <a:gdLst/>
              <a:ahLst/>
              <a:cxnLst/>
              <a:rect l="l" t="t" r="r" b="b"/>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4" name="Google Shape;611;gb0755e36db_0_0">
              <a:extLst>
                <a:ext uri="{FF2B5EF4-FFF2-40B4-BE49-F238E27FC236}">
                  <a16:creationId xmlns:a16="http://schemas.microsoft.com/office/drawing/2014/main" id="{D70889EC-AC7C-FB40-B106-BB7F3685774A}"/>
                </a:ext>
              </a:extLst>
            </p:cNvPr>
            <p:cNvSpPr/>
            <p:nvPr/>
          </p:nvSpPr>
          <p:spPr>
            <a:xfrm>
              <a:off x="8844781" y="8838286"/>
              <a:ext cx="40200" cy="34500"/>
            </a:xfrm>
            <a:custGeom>
              <a:avLst/>
              <a:gdLst/>
              <a:ahLst/>
              <a:cxnLst/>
              <a:rect l="l" t="t" r="r" b="b"/>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5" name="Google Shape;612;gb0755e36db_0_0">
              <a:extLst>
                <a:ext uri="{FF2B5EF4-FFF2-40B4-BE49-F238E27FC236}">
                  <a16:creationId xmlns:a16="http://schemas.microsoft.com/office/drawing/2014/main" id="{CD84FF69-2FE0-614D-8928-D8E524663C99}"/>
                </a:ext>
              </a:extLst>
            </p:cNvPr>
            <p:cNvSpPr/>
            <p:nvPr/>
          </p:nvSpPr>
          <p:spPr>
            <a:xfrm>
              <a:off x="9206864" y="8890027"/>
              <a:ext cx="48900" cy="66000"/>
            </a:xfrm>
            <a:custGeom>
              <a:avLst/>
              <a:gdLst/>
              <a:ahLst/>
              <a:cxnLst/>
              <a:rect l="l" t="t" r="r" b="b"/>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6" name="Google Shape;613;gb0755e36db_0_0">
              <a:extLst>
                <a:ext uri="{FF2B5EF4-FFF2-40B4-BE49-F238E27FC236}">
                  <a16:creationId xmlns:a16="http://schemas.microsoft.com/office/drawing/2014/main" id="{5EAD207B-1358-C140-98A1-2A270FD4FA95}"/>
                </a:ext>
              </a:extLst>
            </p:cNvPr>
            <p:cNvSpPr/>
            <p:nvPr/>
          </p:nvSpPr>
          <p:spPr>
            <a:xfrm>
              <a:off x="9669526" y="9347061"/>
              <a:ext cx="117900" cy="109200"/>
            </a:xfrm>
            <a:custGeom>
              <a:avLst/>
              <a:gdLst/>
              <a:ahLst/>
              <a:cxnLst/>
              <a:rect l="l" t="t" r="r" b="b"/>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7" name="Google Shape;614;gb0755e36db_0_0">
              <a:extLst>
                <a:ext uri="{FF2B5EF4-FFF2-40B4-BE49-F238E27FC236}">
                  <a16:creationId xmlns:a16="http://schemas.microsoft.com/office/drawing/2014/main" id="{98348A22-2E7C-DA4A-B6B1-C1779E809ADB}"/>
                </a:ext>
              </a:extLst>
            </p:cNvPr>
            <p:cNvSpPr/>
            <p:nvPr/>
          </p:nvSpPr>
          <p:spPr>
            <a:xfrm>
              <a:off x="8979844" y="8568090"/>
              <a:ext cx="83400" cy="34500"/>
            </a:xfrm>
            <a:custGeom>
              <a:avLst/>
              <a:gdLst/>
              <a:ahLst/>
              <a:cxnLst/>
              <a:rect l="l" t="t" r="r" b="b"/>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8" name="Google Shape;615;gb0755e36db_0_0">
              <a:extLst>
                <a:ext uri="{FF2B5EF4-FFF2-40B4-BE49-F238E27FC236}">
                  <a16:creationId xmlns:a16="http://schemas.microsoft.com/office/drawing/2014/main" id="{A19423F0-00AB-3E41-9759-D3991611E677}"/>
                </a:ext>
              </a:extLst>
            </p:cNvPr>
            <p:cNvSpPr/>
            <p:nvPr/>
          </p:nvSpPr>
          <p:spPr>
            <a:xfrm>
              <a:off x="8505686" y="8559466"/>
              <a:ext cx="94800" cy="43200"/>
            </a:xfrm>
            <a:custGeom>
              <a:avLst/>
              <a:gdLst/>
              <a:ahLst/>
              <a:cxnLst/>
              <a:rect l="l" t="t" r="r" b="b"/>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9" name="Google Shape;616;gb0755e36db_0_0">
              <a:extLst>
                <a:ext uri="{FF2B5EF4-FFF2-40B4-BE49-F238E27FC236}">
                  <a16:creationId xmlns:a16="http://schemas.microsoft.com/office/drawing/2014/main" id="{E325CD5A-053F-0D44-ACFC-C595F61F7CC2}"/>
                </a:ext>
              </a:extLst>
            </p:cNvPr>
            <p:cNvSpPr/>
            <p:nvPr/>
          </p:nvSpPr>
          <p:spPr>
            <a:xfrm>
              <a:off x="8247058" y="8366882"/>
              <a:ext cx="436800" cy="152400"/>
            </a:xfrm>
            <a:custGeom>
              <a:avLst/>
              <a:gdLst/>
              <a:ahLst/>
              <a:cxnLst/>
              <a:rect l="l" t="t" r="r" b="b"/>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0" name="Google Shape;617;gb0755e36db_0_0">
              <a:extLst>
                <a:ext uri="{FF2B5EF4-FFF2-40B4-BE49-F238E27FC236}">
                  <a16:creationId xmlns:a16="http://schemas.microsoft.com/office/drawing/2014/main" id="{0014E460-B028-3F44-AB87-BAA5DE37065C}"/>
                </a:ext>
              </a:extLst>
            </p:cNvPr>
            <p:cNvSpPr/>
            <p:nvPr/>
          </p:nvSpPr>
          <p:spPr>
            <a:xfrm>
              <a:off x="8505686" y="8274899"/>
              <a:ext cx="34500" cy="31500"/>
            </a:xfrm>
            <a:custGeom>
              <a:avLst/>
              <a:gdLst/>
              <a:ahLst/>
              <a:cxnLst/>
              <a:rect l="l" t="t" r="r" b="b"/>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1" name="Google Shape;618;gb0755e36db_0_0">
              <a:extLst>
                <a:ext uri="{FF2B5EF4-FFF2-40B4-BE49-F238E27FC236}">
                  <a16:creationId xmlns:a16="http://schemas.microsoft.com/office/drawing/2014/main" id="{189E4E7D-D81B-184E-8237-AEA55D4215D0}"/>
                </a:ext>
              </a:extLst>
            </p:cNvPr>
            <p:cNvSpPr/>
            <p:nvPr/>
          </p:nvSpPr>
          <p:spPr>
            <a:xfrm>
              <a:off x="8718338" y="8450239"/>
              <a:ext cx="17100" cy="17100"/>
            </a:xfrm>
            <a:custGeom>
              <a:avLst/>
              <a:gdLst/>
              <a:ahLst/>
              <a:cxnLst/>
              <a:rect l="l" t="t" r="r" b="b"/>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2" name="Google Shape;619;gb0755e36db_0_0">
              <a:extLst>
                <a:ext uri="{FF2B5EF4-FFF2-40B4-BE49-F238E27FC236}">
                  <a16:creationId xmlns:a16="http://schemas.microsoft.com/office/drawing/2014/main" id="{525D9F31-941B-7A4E-A0CB-E860E34B7874}"/>
                </a:ext>
              </a:extLst>
            </p:cNvPr>
            <p:cNvSpPr/>
            <p:nvPr/>
          </p:nvSpPr>
          <p:spPr>
            <a:xfrm>
              <a:off x="9224106" y="7208489"/>
              <a:ext cx="48900" cy="86100"/>
            </a:xfrm>
            <a:custGeom>
              <a:avLst/>
              <a:gdLst/>
              <a:ahLst/>
              <a:cxnLst/>
              <a:rect l="l" t="t" r="r" b="b"/>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3" name="Google Shape;620;gb0755e36db_0_0">
              <a:extLst>
                <a:ext uri="{FF2B5EF4-FFF2-40B4-BE49-F238E27FC236}">
                  <a16:creationId xmlns:a16="http://schemas.microsoft.com/office/drawing/2014/main" id="{9432702A-5711-5E40-90C4-2A4DB0603CC2}"/>
                </a:ext>
              </a:extLst>
            </p:cNvPr>
            <p:cNvSpPr/>
            <p:nvPr/>
          </p:nvSpPr>
          <p:spPr>
            <a:xfrm>
              <a:off x="9247095" y="7251604"/>
              <a:ext cx="60300" cy="34500"/>
            </a:xfrm>
            <a:custGeom>
              <a:avLst/>
              <a:gdLst/>
              <a:ahLst/>
              <a:cxnLst/>
              <a:rect l="l" t="t" r="r" b="b"/>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4" name="Google Shape;621;gb0755e36db_0_0">
              <a:extLst>
                <a:ext uri="{FF2B5EF4-FFF2-40B4-BE49-F238E27FC236}">
                  <a16:creationId xmlns:a16="http://schemas.microsoft.com/office/drawing/2014/main" id="{39675256-EE41-8344-81DB-98AB39A012CB}"/>
                </a:ext>
              </a:extLst>
            </p:cNvPr>
            <p:cNvSpPr/>
            <p:nvPr/>
          </p:nvSpPr>
          <p:spPr>
            <a:xfrm>
              <a:off x="9080419" y="7217110"/>
              <a:ext cx="126300" cy="60300"/>
            </a:xfrm>
            <a:custGeom>
              <a:avLst/>
              <a:gdLst/>
              <a:ahLst/>
              <a:cxnLst/>
              <a:rect l="l" t="t" r="r" b="b"/>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5" name="Google Shape;622;gb0755e36db_0_0">
              <a:extLst>
                <a:ext uri="{FF2B5EF4-FFF2-40B4-BE49-F238E27FC236}">
                  <a16:creationId xmlns:a16="http://schemas.microsoft.com/office/drawing/2014/main" id="{884F7463-BD20-3D44-A290-8F3DF9DDE4B9}"/>
                </a:ext>
              </a:extLst>
            </p:cNvPr>
            <p:cNvSpPr/>
            <p:nvPr/>
          </p:nvSpPr>
          <p:spPr>
            <a:xfrm>
              <a:off x="9106286" y="7050392"/>
              <a:ext cx="132300" cy="66000"/>
            </a:xfrm>
            <a:custGeom>
              <a:avLst/>
              <a:gdLst/>
              <a:ahLst/>
              <a:cxnLst/>
              <a:rect l="l" t="t" r="r" b="b"/>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6" name="Google Shape;623;gb0755e36db_0_0">
              <a:extLst>
                <a:ext uri="{FF2B5EF4-FFF2-40B4-BE49-F238E27FC236}">
                  <a16:creationId xmlns:a16="http://schemas.microsoft.com/office/drawing/2014/main" id="{F81E21E4-41F5-A94F-ACE2-F7AA6E18E181}"/>
                </a:ext>
              </a:extLst>
            </p:cNvPr>
            <p:cNvSpPr/>
            <p:nvPr/>
          </p:nvSpPr>
          <p:spPr>
            <a:xfrm>
              <a:off x="9316063" y="6964160"/>
              <a:ext cx="270000" cy="261600"/>
            </a:xfrm>
            <a:custGeom>
              <a:avLst/>
              <a:gdLst/>
              <a:ahLst/>
              <a:cxnLst/>
              <a:rect l="l" t="t" r="r" b="b"/>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7" name="Google Shape;624;gb0755e36db_0_0">
              <a:extLst>
                <a:ext uri="{FF2B5EF4-FFF2-40B4-BE49-F238E27FC236}">
                  <a16:creationId xmlns:a16="http://schemas.microsoft.com/office/drawing/2014/main" id="{B5006DD2-521A-3041-B2AD-525AC4513437}"/>
                </a:ext>
              </a:extLst>
            </p:cNvPr>
            <p:cNvSpPr/>
            <p:nvPr/>
          </p:nvSpPr>
          <p:spPr>
            <a:xfrm>
              <a:off x="9534463" y="7150997"/>
              <a:ext cx="69000" cy="83400"/>
            </a:xfrm>
            <a:custGeom>
              <a:avLst/>
              <a:gdLst/>
              <a:ahLst/>
              <a:cxnLst/>
              <a:rect l="l" t="t" r="r" b="b"/>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8" name="Google Shape;625;gb0755e36db_0_0">
              <a:extLst>
                <a:ext uri="{FF2B5EF4-FFF2-40B4-BE49-F238E27FC236}">
                  <a16:creationId xmlns:a16="http://schemas.microsoft.com/office/drawing/2014/main" id="{898A2B59-E5B1-DC40-8CEB-CEC2CF945997}"/>
                </a:ext>
              </a:extLst>
            </p:cNvPr>
            <p:cNvSpPr/>
            <p:nvPr/>
          </p:nvSpPr>
          <p:spPr>
            <a:xfrm>
              <a:off x="9063182" y="6340410"/>
              <a:ext cx="25800" cy="48900"/>
            </a:xfrm>
            <a:custGeom>
              <a:avLst/>
              <a:gdLst/>
              <a:ahLst/>
              <a:cxnLst/>
              <a:rect l="l" t="t" r="r" b="b"/>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9" name="Google Shape;626;gb0755e36db_0_0">
              <a:extLst>
                <a:ext uri="{FF2B5EF4-FFF2-40B4-BE49-F238E27FC236}">
                  <a16:creationId xmlns:a16="http://schemas.microsoft.com/office/drawing/2014/main" id="{115D29DB-1EF1-CC41-B8F8-9474225D6B78}"/>
                </a:ext>
              </a:extLst>
            </p:cNvPr>
            <p:cNvSpPr/>
            <p:nvPr/>
          </p:nvSpPr>
          <p:spPr>
            <a:xfrm>
              <a:off x="8936741" y="6423769"/>
              <a:ext cx="25800" cy="25800"/>
            </a:xfrm>
            <a:custGeom>
              <a:avLst/>
              <a:gdLst/>
              <a:ahLst/>
              <a:cxnLst/>
              <a:rect l="l" t="t" r="r" b="b"/>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0" name="Google Shape;627;gb0755e36db_0_0">
              <a:extLst>
                <a:ext uri="{FF2B5EF4-FFF2-40B4-BE49-F238E27FC236}">
                  <a16:creationId xmlns:a16="http://schemas.microsoft.com/office/drawing/2014/main" id="{1F395FFF-D8A6-E04B-BE9E-84FA60E2C7FC}"/>
                </a:ext>
              </a:extLst>
            </p:cNvPr>
            <p:cNvSpPr/>
            <p:nvPr/>
          </p:nvSpPr>
          <p:spPr>
            <a:xfrm>
              <a:off x="8356256" y="6872181"/>
              <a:ext cx="57600" cy="34500"/>
            </a:xfrm>
            <a:custGeom>
              <a:avLst/>
              <a:gdLst/>
              <a:ahLst/>
              <a:cxnLst/>
              <a:rect l="l" t="t" r="r" b="b"/>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1" name="Google Shape;628;gb0755e36db_0_0">
              <a:extLst>
                <a:ext uri="{FF2B5EF4-FFF2-40B4-BE49-F238E27FC236}">
                  <a16:creationId xmlns:a16="http://schemas.microsoft.com/office/drawing/2014/main" id="{07CD4D80-3421-E54B-AE6C-C3C459036A1D}"/>
                </a:ext>
              </a:extLst>
            </p:cNvPr>
            <p:cNvSpPr/>
            <p:nvPr/>
          </p:nvSpPr>
          <p:spPr>
            <a:xfrm>
              <a:off x="8448211" y="6668098"/>
              <a:ext cx="51600" cy="51600"/>
            </a:xfrm>
            <a:custGeom>
              <a:avLst/>
              <a:gdLst/>
              <a:ahLst/>
              <a:cxnLst/>
              <a:rect l="l" t="t" r="r" b="b"/>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2" name="Google Shape;629;gb0755e36db_0_0">
              <a:extLst>
                <a:ext uri="{FF2B5EF4-FFF2-40B4-BE49-F238E27FC236}">
                  <a16:creationId xmlns:a16="http://schemas.microsoft.com/office/drawing/2014/main" id="{14FD67B1-770A-9F4F-8033-7C6EFFBBC7F2}"/>
                </a:ext>
              </a:extLst>
            </p:cNvPr>
            <p:cNvSpPr/>
            <p:nvPr/>
          </p:nvSpPr>
          <p:spPr>
            <a:xfrm>
              <a:off x="8422350" y="6305916"/>
              <a:ext cx="51600" cy="60300"/>
            </a:xfrm>
            <a:custGeom>
              <a:avLst/>
              <a:gdLst/>
              <a:ahLst/>
              <a:cxnLst/>
              <a:rect l="l" t="t" r="r" b="b"/>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3" name="Google Shape;630;gb0755e36db_0_0">
              <a:extLst>
                <a:ext uri="{FF2B5EF4-FFF2-40B4-BE49-F238E27FC236}">
                  <a16:creationId xmlns:a16="http://schemas.microsoft.com/office/drawing/2014/main" id="{FAF7D438-B3B8-B04C-99AF-0411F5F7B5C0}"/>
                </a:ext>
              </a:extLst>
            </p:cNvPr>
            <p:cNvSpPr/>
            <p:nvPr/>
          </p:nvSpPr>
          <p:spPr>
            <a:xfrm>
              <a:off x="8278665" y="6271424"/>
              <a:ext cx="100500" cy="51600"/>
            </a:xfrm>
            <a:custGeom>
              <a:avLst/>
              <a:gdLst/>
              <a:ahLst/>
              <a:cxnLst/>
              <a:rect l="l" t="t" r="r" b="b"/>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4" name="Google Shape;631;gb0755e36db_0_0">
              <a:extLst>
                <a:ext uri="{FF2B5EF4-FFF2-40B4-BE49-F238E27FC236}">
                  <a16:creationId xmlns:a16="http://schemas.microsoft.com/office/drawing/2014/main" id="{89A37747-937E-1647-8389-823B48E38948}"/>
                </a:ext>
              </a:extLst>
            </p:cNvPr>
            <p:cNvSpPr/>
            <p:nvPr/>
          </p:nvSpPr>
          <p:spPr>
            <a:xfrm>
              <a:off x="8491317" y="6239805"/>
              <a:ext cx="57600" cy="23100"/>
            </a:xfrm>
            <a:custGeom>
              <a:avLst/>
              <a:gdLst/>
              <a:ahLst/>
              <a:cxnLst/>
              <a:rect l="l" t="t" r="r" b="b"/>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5" name="Google Shape;632;gb0755e36db_0_0">
              <a:extLst>
                <a:ext uri="{FF2B5EF4-FFF2-40B4-BE49-F238E27FC236}">
                  <a16:creationId xmlns:a16="http://schemas.microsoft.com/office/drawing/2014/main" id="{F05586AE-58A8-F540-8CC4-3933AB2F48EE}"/>
                </a:ext>
              </a:extLst>
            </p:cNvPr>
            <p:cNvSpPr/>
            <p:nvPr/>
          </p:nvSpPr>
          <p:spPr>
            <a:xfrm>
              <a:off x="8134981" y="6070214"/>
              <a:ext cx="287400" cy="201300"/>
            </a:xfrm>
            <a:custGeom>
              <a:avLst/>
              <a:gdLst/>
              <a:ahLst/>
              <a:cxnLst/>
              <a:rect l="l" t="t" r="r" b="b"/>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6" name="Google Shape;633;gb0755e36db_0_0">
              <a:extLst>
                <a:ext uri="{FF2B5EF4-FFF2-40B4-BE49-F238E27FC236}">
                  <a16:creationId xmlns:a16="http://schemas.microsoft.com/office/drawing/2014/main" id="{6685F746-55CE-4F40-B7FD-3C0E12BA80DF}"/>
                </a:ext>
              </a:extLst>
            </p:cNvPr>
            <p:cNvSpPr/>
            <p:nvPr/>
          </p:nvSpPr>
          <p:spPr>
            <a:xfrm>
              <a:off x="8247058" y="6052965"/>
              <a:ext cx="57600" cy="43200"/>
            </a:xfrm>
            <a:custGeom>
              <a:avLst/>
              <a:gdLst/>
              <a:ahLst/>
              <a:cxnLst/>
              <a:rect l="l" t="t" r="r" b="b"/>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 name="Google Shape;634;gb0755e36db_0_0">
              <a:extLst>
                <a:ext uri="{FF2B5EF4-FFF2-40B4-BE49-F238E27FC236}">
                  <a16:creationId xmlns:a16="http://schemas.microsoft.com/office/drawing/2014/main" id="{258C4607-F84D-8443-8BFB-8A9D155E1DE1}"/>
                </a:ext>
              </a:extLst>
            </p:cNvPr>
            <p:cNvSpPr/>
            <p:nvPr/>
          </p:nvSpPr>
          <p:spPr>
            <a:xfrm>
              <a:off x="8229813" y="6061590"/>
              <a:ext cx="31500" cy="43200"/>
            </a:xfrm>
            <a:custGeom>
              <a:avLst/>
              <a:gdLst/>
              <a:ahLst/>
              <a:cxnLst/>
              <a:rect l="l" t="t" r="r" b="b"/>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8" name="Google Shape;635;gb0755e36db_0_0">
              <a:extLst>
                <a:ext uri="{FF2B5EF4-FFF2-40B4-BE49-F238E27FC236}">
                  <a16:creationId xmlns:a16="http://schemas.microsoft.com/office/drawing/2014/main" id="{4566CED6-D14C-4947-9A1A-24D17486E567}"/>
                </a:ext>
              </a:extLst>
            </p:cNvPr>
            <p:cNvSpPr/>
            <p:nvPr/>
          </p:nvSpPr>
          <p:spPr>
            <a:xfrm>
              <a:off x="8152223" y="5900624"/>
              <a:ext cx="25800" cy="51600"/>
            </a:xfrm>
            <a:custGeom>
              <a:avLst/>
              <a:gdLst/>
              <a:ahLst/>
              <a:cxnLst/>
              <a:rect l="l" t="t" r="r" b="b"/>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9" name="Google Shape;636;gb0755e36db_0_0">
              <a:extLst>
                <a:ext uri="{FF2B5EF4-FFF2-40B4-BE49-F238E27FC236}">
                  <a16:creationId xmlns:a16="http://schemas.microsoft.com/office/drawing/2014/main" id="{A9C14EDE-0509-7449-8AAC-E7FA023C9590}"/>
                </a:ext>
              </a:extLst>
            </p:cNvPr>
            <p:cNvSpPr/>
            <p:nvPr/>
          </p:nvSpPr>
          <p:spPr>
            <a:xfrm>
              <a:off x="8025781" y="5460837"/>
              <a:ext cx="1212600" cy="888300"/>
            </a:xfrm>
            <a:custGeom>
              <a:avLst/>
              <a:gdLst/>
              <a:ahLst/>
              <a:cxnLst/>
              <a:rect l="l" t="t" r="r" b="b"/>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0" name="Google Shape;637;gb0755e36db_0_0">
              <a:extLst>
                <a:ext uri="{FF2B5EF4-FFF2-40B4-BE49-F238E27FC236}">
                  <a16:creationId xmlns:a16="http://schemas.microsoft.com/office/drawing/2014/main" id="{41715F4F-2555-3A46-81CA-313A62D94154}"/>
                </a:ext>
              </a:extLst>
            </p:cNvPr>
            <p:cNvSpPr/>
            <p:nvPr/>
          </p:nvSpPr>
          <p:spPr>
            <a:xfrm>
              <a:off x="8810295" y="6288673"/>
              <a:ext cx="51600" cy="17100"/>
            </a:xfrm>
            <a:custGeom>
              <a:avLst/>
              <a:gdLst/>
              <a:ahLst/>
              <a:cxnLst/>
              <a:rect l="l" t="t" r="r" b="b"/>
              <a:pathLst>
                <a:path w="120000" h="120000" extrusionOk="0">
                  <a:moveTo>
                    <a:pt x="100000" y="60000"/>
                  </a:moveTo>
                  <a:cubicBezTo>
                    <a:pt x="100000" y="120000"/>
                    <a:pt x="0" y="0"/>
                    <a:pt x="20000" y="0"/>
                  </a:cubicBezTo>
                  <a:cubicBezTo>
                    <a:pt x="60000" y="0"/>
                    <a:pt x="120000" y="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 name="Google Shape;638;gb0755e36db_0_0">
              <a:extLst>
                <a:ext uri="{FF2B5EF4-FFF2-40B4-BE49-F238E27FC236}">
                  <a16:creationId xmlns:a16="http://schemas.microsoft.com/office/drawing/2014/main" id="{8A52C98C-EC0C-444F-AC0D-50FB4C3108A6}"/>
                </a:ext>
              </a:extLst>
            </p:cNvPr>
            <p:cNvSpPr/>
            <p:nvPr/>
          </p:nvSpPr>
          <p:spPr>
            <a:xfrm>
              <a:off x="8657991" y="5917871"/>
              <a:ext cx="69000" cy="17100"/>
            </a:xfrm>
            <a:custGeom>
              <a:avLst/>
              <a:gdLst/>
              <a:ahLst/>
              <a:cxnLst/>
              <a:rect l="l" t="t" r="r" b="b"/>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2" name="Google Shape;639;gb0755e36db_0_0">
              <a:extLst>
                <a:ext uri="{FF2B5EF4-FFF2-40B4-BE49-F238E27FC236}">
                  <a16:creationId xmlns:a16="http://schemas.microsoft.com/office/drawing/2014/main" id="{248881A8-0E4D-3D4B-B10C-19399BA4DD55}"/>
                </a:ext>
              </a:extLst>
            </p:cNvPr>
            <p:cNvSpPr/>
            <p:nvPr/>
          </p:nvSpPr>
          <p:spPr>
            <a:xfrm>
              <a:off x="8557413" y="5900624"/>
              <a:ext cx="100500" cy="83400"/>
            </a:xfrm>
            <a:custGeom>
              <a:avLst/>
              <a:gdLst/>
              <a:ahLst/>
              <a:cxnLst/>
              <a:rect l="l" t="t" r="r" b="b"/>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 name="Google Shape;640;gb0755e36db_0_0">
              <a:extLst>
                <a:ext uri="{FF2B5EF4-FFF2-40B4-BE49-F238E27FC236}">
                  <a16:creationId xmlns:a16="http://schemas.microsoft.com/office/drawing/2014/main" id="{F98E90AF-F184-1443-B728-66BE74CFF148}"/>
                </a:ext>
              </a:extLst>
            </p:cNvPr>
            <p:cNvSpPr/>
            <p:nvPr/>
          </p:nvSpPr>
          <p:spPr>
            <a:xfrm>
              <a:off x="8465455" y="5825888"/>
              <a:ext cx="57600" cy="31500"/>
            </a:xfrm>
            <a:custGeom>
              <a:avLst/>
              <a:gdLst/>
              <a:ahLst/>
              <a:cxnLst/>
              <a:rect l="l" t="t" r="r" b="b"/>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4" name="Google Shape;641;gb0755e36db_0_0">
              <a:extLst>
                <a:ext uri="{FF2B5EF4-FFF2-40B4-BE49-F238E27FC236}">
                  <a16:creationId xmlns:a16="http://schemas.microsoft.com/office/drawing/2014/main" id="{BEB5ED78-3B98-7B45-AEDB-5463EB69B194}"/>
                </a:ext>
              </a:extLst>
            </p:cNvPr>
            <p:cNvSpPr/>
            <p:nvPr/>
          </p:nvSpPr>
          <p:spPr>
            <a:xfrm>
              <a:off x="8548793" y="5817264"/>
              <a:ext cx="51600" cy="25800"/>
            </a:xfrm>
            <a:custGeom>
              <a:avLst/>
              <a:gdLst/>
              <a:ahLst/>
              <a:cxnLst/>
              <a:rect l="l" t="t" r="r" b="b"/>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5" name="Google Shape;642;gb0755e36db_0_0">
              <a:extLst>
                <a:ext uri="{FF2B5EF4-FFF2-40B4-BE49-F238E27FC236}">
                  <a16:creationId xmlns:a16="http://schemas.microsoft.com/office/drawing/2014/main" id="{DEC77B4E-E8E6-0E49-A10C-3F4BC9DE6DFE}"/>
                </a:ext>
              </a:extLst>
            </p:cNvPr>
            <p:cNvSpPr/>
            <p:nvPr/>
          </p:nvSpPr>
          <p:spPr>
            <a:xfrm>
              <a:off x="8499938" y="5800020"/>
              <a:ext cx="40200" cy="17100"/>
            </a:xfrm>
            <a:custGeom>
              <a:avLst/>
              <a:gdLst/>
              <a:ahLst/>
              <a:cxnLst/>
              <a:rect l="l" t="t" r="r" b="b"/>
              <a:pathLst>
                <a:path w="120000" h="120000" extrusionOk="0">
                  <a:moveTo>
                    <a:pt x="0" y="60000"/>
                  </a:moveTo>
                  <a:cubicBezTo>
                    <a:pt x="48000" y="120000"/>
                    <a:pt x="120000" y="60000"/>
                    <a:pt x="96000" y="0"/>
                  </a:cubicBezTo>
                  <a:cubicBezTo>
                    <a:pt x="48000" y="0"/>
                    <a:pt x="0" y="60000"/>
                    <a:pt x="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6" name="Google Shape;643;gb0755e36db_0_0">
              <a:extLst>
                <a:ext uri="{FF2B5EF4-FFF2-40B4-BE49-F238E27FC236}">
                  <a16:creationId xmlns:a16="http://schemas.microsoft.com/office/drawing/2014/main" id="{D5D5FAD3-7AED-D048-A943-6794D641B64A}"/>
                </a:ext>
              </a:extLst>
            </p:cNvPr>
            <p:cNvSpPr/>
            <p:nvPr/>
          </p:nvSpPr>
          <p:spPr>
            <a:xfrm>
              <a:off x="8396488" y="5478082"/>
              <a:ext cx="221400" cy="94800"/>
            </a:xfrm>
            <a:custGeom>
              <a:avLst/>
              <a:gdLst/>
              <a:ahLst/>
              <a:cxnLst/>
              <a:rect l="l" t="t" r="r" b="b"/>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7" name="Google Shape;644;gb0755e36db_0_0">
              <a:extLst>
                <a:ext uri="{FF2B5EF4-FFF2-40B4-BE49-F238E27FC236}">
                  <a16:creationId xmlns:a16="http://schemas.microsoft.com/office/drawing/2014/main" id="{BD60FCEF-BAEF-B947-A5C9-F0E7F2AF819A}"/>
                </a:ext>
              </a:extLst>
            </p:cNvPr>
            <p:cNvSpPr/>
            <p:nvPr/>
          </p:nvSpPr>
          <p:spPr>
            <a:xfrm>
              <a:off x="6407902" y="7007279"/>
              <a:ext cx="244200" cy="161100"/>
            </a:xfrm>
            <a:custGeom>
              <a:avLst/>
              <a:gdLst/>
              <a:ahLst/>
              <a:cxnLst/>
              <a:rect l="l" t="t" r="r" b="b"/>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8" name="Google Shape;645;gb0755e36db_0_0">
              <a:extLst>
                <a:ext uri="{FF2B5EF4-FFF2-40B4-BE49-F238E27FC236}">
                  <a16:creationId xmlns:a16="http://schemas.microsoft.com/office/drawing/2014/main" id="{02CBFF9B-A592-404C-BE1C-1A80CFCFCBB0}"/>
                </a:ext>
              </a:extLst>
            </p:cNvPr>
            <p:cNvSpPr/>
            <p:nvPr/>
          </p:nvSpPr>
          <p:spPr>
            <a:xfrm>
              <a:off x="6215367" y="6820440"/>
              <a:ext cx="109200" cy="117900"/>
            </a:xfrm>
            <a:custGeom>
              <a:avLst/>
              <a:gdLst/>
              <a:ahLst/>
              <a:cxnLst/>
              <a:rect l="l" t="t" r="r" b="b"/>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9" name="Google Shape;646;gb0755e36db_0_0">
              <a:extLst>
                <a:ext uri="{FF2B5EF4-FFF2-40B4-BE49-F238E27FC236}">
                  <a16:creationId xmlns:a16="http://schemas.microsoft.com/office/drawing/2014/main" id="{599236AD-4480-F74D-9733-425D83B927F7}"/>
                </a:ext>
              </a:extLst>
            </p:cNvPr>
            <p:cNvSpPr/>
            <p:nvPr/>
          </p:nvSpPr>
          <p:spPr>
            <a:xfrm>
              <a:off x="6223989" y="6685341"/>
              <a:ext cx="34500" cy="34500"/>
            </a:xfrm>
            <a:custGeom>
              <a:avLst/>
              <a:gdLst/>
              <a:ahLst/>
              <a:cxnLst/>
              <a:rect l="l" t="t" r="r" b="b"/>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0" name="Google Shape;647;gb0755e36db_0_0">
              <a:extLst>
                <a:ext uri="{FF2B5EF4-FFF2-40B4-BE49-F238E27FC236}">
                  <a16:creationId xmlns:a16="http://schemas.microsoft.com/office/drawing/2014/main" id="{B1727DA7-0D27-2346-BF29-B7C84CA1DB29}"/>
                </a:ext>
              </a:extLst>
            </p:cNvPr>
            <p:cNvSpPr/>
            <p:nvPr/>
          </p:nvSpPr>
          <p:spPr>
            <a:xfrm>
              <a:off x="6180882" y="6645102"/>
              <a:ext cx="51600" cy="48900"/>
            </a:xfrm>
            <a:custGeom>
              <a:avLst/>
              <a:gdLst/>
              <a:ahLst/>
              <a:cxnLst/>
              <a:rect l="l" t="t" r="r" b="b"/>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1" name="Google Shape;648;gb0755e36db_0_0">
              <a:extLst>
                <a:ext uri="{FF2B5EF4-FFF2-40B4-BE49-F238E27FC236}">
                  <a16:creationId xmlns:a16="http://schemas.microsoft.com/office/drawing/2014/main" id="{AF626C04-D0B9-6C4A-AEF3-95B5D57366AE}"/>
                </a:ext>
              </a:extLst>
            </p:cNvPr>
            <p:cNvSpPr/>
            <p:nvPr/>
          </p:nvSpPr>
          <p:spPr>
            <a:xfrm>
              <a:off x="6157893" y="6659473"/>
              <a:ext cx="31500" cy="51600"/>
            </a:xfrm>
            <a:custGeom>
              <a:avLst/>
              <a:gdLst/>
              <a:ahLst/>
              <a:cxnLst/>
              <a:rect l="l" t="t" r="r" b="b"/>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2" name="Google Shape;649;gb0755e36db_0_0">
              <a:extLst>
                <a:ext uri="{FF2B5EF4-FFF2-40B4-BE49-F238E27FC236}">
                  <a16:creationId xmlns:a16="http://schemas.microsoft.com/office/drawing/2014/main" id="{D0D658A7-5AE0-FC45-BCF7-94D8CB148E8E}"/>
                </a:ext>
              </a:extLst>
            </p:cNvPr>
            <p:cNvSpPr/>
            <p:nvPr/>
          </p:nvSpPr>
          <p:spPr>
            <a:xfrm>
              <a:off x="6106165" y="6610605"/>
              <a:ext cx="43200" cy="92100"/>
            </a:xfrm>
            <a:custGeom>
              <a:avLst/>
              <a:gdLst/>
              <a:ahLst/>
              <a:cxnLst/>
              <a:rect l="l" t="t" r="r" b="b"/>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3" name="Google Shape;650;gb0755e36db_0_0">
              <a:extLst>
                <a:ext uri="{FF2B5EF4-FFF2-40B4-BE49-F238E27FC236}">
                  <a16:creationId xmlns:a16="http://schemas.microsoft.com/office/drawing/2014/main" id="{1EC899B2-9A32-F34F-9CFB-C65815AA0620}"/>
                </a:ext>
              </a:extLst>
            </p:cNvPr>
            <p:cNvSpPr/>
            <p:nvPr/>
          </p:nvSpPr>
          <p:spPr>
            <a:xfrm>
              <a:off x="6071682" y="6576112"/>
              <a:ext cx="60300" cy="60300"/>
            </a:xfrm>
            <a:custGeom>
              <a:avLst/>
              <a:gdLst/>
              <a:ahLst/>
              <a:cxnLst/>
              <a:rect l="l" t="t" r="r" b="b"/>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4" name="Google Shape;651;gb0755e36db_0_0">
              <a:extLst>
                <a:ext uri="{FF2B5EF4-FFF2-40B4-BE49-F238E27FC236}">
                  <a16:creationId xmlns:a16="http://schemas.microsoft.com/office/drawing/2014/main" id="{81DB1AE6-7FEB-2B4D-845B-E685822817FC}"/>
                </a:ext>
              </a:extLst>
            </p:cNvPr>
            <p:cNvSpPr/>
            <p:nvPr/>
          </p:nvSpPr>
          <p:spPr>
            <a:xfrm>
              <a:off x="6132028" y="6576112"/>
              <a:ext cx="57600" cy="77700"/>
            </a:xfrm>
            <a:custGeom>
              <a:avLst/>
              <a:gdLst/>
              <a:ahLst/>
              <a:cxnLst/>
              <a:rect l="l" t="t" r="r" b="b"/>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5" name="Google Shape;652;gb0755e36db_0_0">
              <a:extLst>
                <a:ext uri="{FF2B5EF4-FFF2-40B4-BE49-F238E27FC236}">
                  <a16:creationId xmlns:a16="http://schemas.microsoft.com/office/drawing/2014/main" id="{B9F0A07D-6E64-C64B-BA60-26FE14B94C73}"/>
                </a:ext>
              </a:extLst>
            </p:cNvPr>
            <p:cNvSpPr/>
            <p:nvPr/>
          </p:nvSpPr>
          <p:spPr>
            <a:xfrm>
              <a:off x="6114786" y="6593360"/>
              <a:ext cx="25800" cy="8700"/>
            </a:xfrm>
            <a:custGeom>
              <a:avLst/>
              <a:gdLst/>
              <a:ahLst/>
              <a:cxnLst/>
              <a:rect l="l" t="t" r="r" b="b"/>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6" name="Google Shape;653;gb0755e36db_0_0">
              <a:extLst>
                <a:ext uri="{FF2B5EF4-FFF2-40B4-BE49-F238E27FC236}">
                  <a16:creationId xmlns:a16="http://schemas.microsoft.com/office/drawing/2014/main" id="{F3BBCC1C-DE73-CE4B-9705-014EE0EA7B5F}"/>
                </a:ext>
              </a:extLst>
            </p:cNvPr>
            <p:cNvSpPr/>
            <p:nvPr/>
          </p:nvSpPr>
          <p:spPr>
            <a:xfrm>
              <a:off x="5304411" y="6601984"/>
              <a:ext cx="112200" cy="57600"/>
            </a:xfrm>
            <a:custGeom>
              <a:avLst/>
              <a:gdLst/>
              <a:ahLst/>
              <a:cxnLst/>
              <a:rect l="l" t="t" r="r" b="b"/>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7" name="Google Shape;654;gb0755e36db_0_0">
              <a:extLst>
                <a:ext uri="{FF2B5EF4-FFF2-40B4-BE49-F238E27FC236}">
                  <a16:creationId xmlns:a16="http://schemas.microsoft.com/office/drawing/2014/main" id="{3B8C2B1F-3239-9248-8C23-B8DAE93610D3}"/>
                </a:ext>
              </a:extLst>
            </p:cNvPr>
            <p:cNvSpPr/>
            <p:nvPr/>
          </p:nvSpPr>
          <p:spPr>
            <a:xfrm>
              <a:off x="5347515" y="6550243"/>
              <a:ext cx="69000" cy="60300"/>
            </a:xfrm>
            <a:custGeom>
              <a:avLst/>
              <a:gdLst/>
              <a:ahLst/>
              <a:cxnLst/>
              <a:rect l="l" t="t" r="r" b="b"/>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8" name="Google Shape;655;gb0755e36db_0_0">
              <a:extLst>
                <a:ext uri="{FF2B5EF4-FFF2-40B4-BE49-F238E27FC236}">
                  <a16:creationId xmlns:a16="http://schemas.microsoft.com/office/drawing/2014/main" id="{FA6F4568-0182-1B42-BF5B-5B129AA31FF9}"/>
                </a:ext>
              </a:extLst>
            </p:cNvPr>
            <p:cNvSpPr/>
            <p:nvPr/>
          </p:nvSpPr>
          <p:spPr>
            <a:xfrm>
              <a:off x="4867610" y="6780196"/>
              <a:ext cx="83400" cy="31500"/>
            </a:xfrm>
            <a:custGeom>
              <a:avLst/>
              <a:gdLst/>
              <a:ahLst/>
              <a:cxnLst/>
              <a:rect l="l" t="t" r="r" b="b"/>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9" name="Google Shape;656;gb0755e36db_0_0">
              <a:extLst>
                <a:ext uri="{FF2B5EF4-FFF2-40B4-BE49-F238E27FC236}">
                  <a16:creationId xmlns:a16="http://schemas.microsoft.com/office/drawing/2014/main" id="{99CFCDDA-F31D-7549-A4E1-23C57EE8DF84}"/>
                </a:ext>
              </a:extLst>
            </p:cNvPr>
            <p:cNvSpPr/>
            <p:nvPr/>
          </p:nvSpPr>
          <p:spPr>
            <a:xfrm>
              <a:off x="4767032" y="6829062"/>
              <a:ext cx="48900" cy="43200"/>
            </a:xfrm>
            <a:custGeom>
              <a:avLst/>
              <a:gdLst/>
              <a:ahLst/>
              <a:cxnLst/>
              <a:rect l="l" t="t" r="r" b="b"/>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0" name="Google Shape;657;gb0755e36db_0_0">
              <a:extLst>
                <a:ext uri="{FF2B5EF4-FFF2-40B4-BE49-F238E27FC236}">
                  <a16:creationId xmlns:a16="http://schemas.microsoft.com/office/drawing/2014/main" id="{A02113E7-6283-AE40-84F3-18BAE7DB4944}"/>
                </a:ext>
              </a:extLst>
            </p:cNvPr>
            <p:cNvSpPr/>
            <p:nvPr/>
          </p:nvSpPr>
          <p:spPr>
            <a:xfrm>
              <a:off x="7632088" y="5782771"/>
              <a:ext cx="175200" cy="109200"/>
            </a:xfrm>
            <a:custGeom>
              <a:avLst/>
              <a:gdLst/>
              <a:ahLst/>
              <a:cxnLst/>
              <a:rect l="l" t="t" r="r" b="b"/>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1" name="Google Shape;658;gb0755e36db_0_0">
              <a:extLst>
                <a:ext uri="{FF2B5EF4-FFF2-40B4-BE49-F238E27FC236}">
                  <a16:creationId xmlns:a16="http://schemas.microsoft.com/office/drawing/2014/main" id="{760754A4-3253-B845-BD6B-78655D9103B0}"/>
                </a:ext>
              </a:extLst>
            </p:cNvPr>
            <p:cNvSpPr/>
            <p:nvPr/>
          </p:nvSpPr>
          <p:spPr>
            <a:xfrm>
              <a:off x="7571742" y="5834512"/>
              <a:ext cx="43200" cy="31500"/>
            </a:xfrm>
            <a:custGeom>
              <a:avLst/>
              <a:gdLst/>
              <a:ahLst/>
              <a:cxnLst/>
              <a:rect l="l" t="t" r="r" b="b"/>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2" name="Google Shape;659;gb0755e36db_0_0">
              <a:extLst>
                <a:ext uri="{FF2B5EF4-FFF2-40B4-BE49-F238E27FC236}">
                  <a16:creationId xmlns:a16="http://schemas.microsoft.com/office/drawing/2014/main" id="{C1842787-D83E-0945-89AC-7593D3F16F00}"/>
                </a:ext>
              </a:extLst>
            </p:cNvPr>
            <p:cNvSpPr/>
            <p:nvPr/>
          </p:nvSpPr>
          <p:spPr>
            <a:xfrm>
              <a:off x="7520016" y="5866129"/>
              <a:ext cx="17100" cy="17100"/>
            </a:xfrm>
            <a:custGeom>
              <a:avLst/>
              <a:gdLst/>
              <a:ahLst/>
              <a:cxnLst/>
              <a:rect l="l" t="t" r="r" b="b"/>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3" name="Google Shape;660;gb0755e36db_0_0">
              <a:extLst>
                <a:ext uri="{FF2B5EF4-FFF2-40B4-BE49-F238E27FC236}">
                  <a16:creationId xmlns:a16="http://schemas.microsoft.com/office/drawing/2014/main" id="{AD7E374F-2A9C-A243-A268-790F9DA88FFF}"/>
                </a:ext>
              </a:extLst>
            </p:cNvPr>
            <p:cNvSpPr/>
            <p:nvPr/>
          </p:nvSpPr>
          <p:spPr>
            <a:xfrm>
              <a:off x="6795848" y="5512575"/>
              <a:ext cx="775800" cy="379500"/>
            </a:xfrm>
            <a:custGeom>
              <a:avLst/>
              <a:gdLst/>
              <a:ahLst/>
              <a:cxnLst/>
              <a:rect l="l" t="t" r="r" b="b"/>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4" name="Google Shape;661;gb0755e36db_0_0">
              <a:extLst>
                <a:ext uri="{FF2B5EF4-FFF2-40B4-BE49-F238E27FC236}">
                  <a16:creationId xmlns:a16="http://schemas.microsoft.com/office/drawing/2014/main" id="{CFFAC257-6F93-2749-8C1C-A772962BB348}"/>
                </a:ext>
              </a:extLst>
            </p:cNvPr>
            <p:cNvSpPr/>
            <p:nvPr/>
          </p:nvSpPr>
          <p:spPr>
            <a:xfrm>
              <a:off x="7310238" y="5478082"/>
              <a:ext cx="117900" cy="77700"/>
            </a:xfrm>
            <a:custGeom>
              <a:avLst/>
              <a:gdLst/>
              <a:ahLst/>
              <a:cxnLst/>
              <a:rect l="l" t="t" r="r" b="b"/>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5" name="Google Shape;662;gb0755e36db_0_0">
              <a:extLst>
                <a:ext uri="{FF2B5EF4-FFF2-40B4-BE49-F238E27FC236}">
                  <a16:creationId xmlns:a16="http://schemas.microsoft.com/office/drawing/2014/main" id="{9506F9AA-0619-5A4E-8644-2AD9E74D9D3B}"/>
                </a:ext>
              </a:extLst>
            </p:cNvPr>
            <p:cNvSpPr/>
            <p:nvPr/>
          </p:nvSpPr>
          <p:spPr>
            <a:xfrm>
              <a:off x="7497026" y="5443588"/>
              <a:ext cx="267300" cy="247200"/>
            </a:xfrm>
            <a:custGeom>
              <a:avLst/>
              <a:gdLst/>
              <a:ahLst/>
              <a:cxnLst/>
              <a:rect l="l" t="t" r="r" b="b"/>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6" name="Google Shape;663;gb0755e36db_0_0">
              <a:extLst>
                <a:ext uri="{FF2B5EF4-FFF2-40B4-BE49-F238E27FC236}">
                  <a16:creationId xmlns:a16="http://schemas.microsoft.com/office/drawing/2014/main" id="{59FBD4FD-58D3-D945-B4FE-4587D28849C8}"/>
                </a:ext>
              </a:extLst>
            </p:cNvPr>
            <p:cNvSpPr/>
            <p:nvPr/>
          </p:nvSpPr>
          <p:spPr>
            <a:xfrm>
              <a:off x="7781519" y="5443588"/>
              <a:ext cx="235500" cy="186900"/>
            </a:xfrm>
            <a:custGeom>
              <a:avLst/>
              <a:gdLst/>
              <a:ahLst/>
              <a:cxnLst/>
              <a:rect l="l" t="t" r="r" b="b"/>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7" name="Google Shape;664;gb0755e36db_0_0">
              <a:extLst>
                <a:ext uri="{FF2B5EF4-FFF2-40B4-BE49-F238E27FC236}">
                  <a16:creationId xmlns:a16="http://schemas.microsoft.com/office/drawing/2014/main" id="{DBBC1810-01C1-A64B-8229-9EE2E8C3A494}"/>
                </a:ext>
              </a:extLst>
            </p:cNvPr>
            <p:cNvSpPr/>
            <p:nvPr/>
          </p:nvSpPr>
          <p:spPr>
            <a:xfrm>
              <a:off x="6519975" y="5420593"/>
              <a:ext cx="453900" cy="278700"/>
            </a:xfrm>
            <a:custGeom>
              <a:avLst/>
              <a:gdLst/>
              <a:ahLst/>
              <a:cxnLst/>
              <a:rect l="l" t="t" r="r" b="b"/>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8" name="Google Shape;665;gb0755e36db_0_0">
              <a:extLst>
                <a:ext uri="{FF2B5EF4-FFF2-40B4-BE49-F238E27FC236}">
                  <a16:creationId xmlns:a16="http://schemas.microsoft.com/office/drawing/2014/main" id="{B88DD1E4-C76B-EE43-AC84-92F53B038577}"/>
                </a:ext>
              </a:extLst>
            </p:cNvPr>
            <p:cNvSpPr/>
            <p:nvPr/>
          </p:nvSpPr>
          <p:spPr>
            <a:xfrm>
              <a:off x="7402194" y="5342984"/>
              <a:ext cx="60300" cy="34500"/>
            </a:xfrm>
            <a:custGeom>
              <a:avLst/>
              <a:gdLst/>
              <a:ahLst/>
              <a:cxnLst/>
              <a:rect l="l" t="t" r="r" b="b"/>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9" name="Google Shape;666;gb0755e36db_0_0">
              <a:extLst>
                <a:ext uri="{FF2B5EF4-FFF2-40B4-BE49-F238E27FC236}">
                  <a16:creationId xmlns:a16="http://schemas.microsoft.com/office/drawing/2014/main" id="{A81C30E3-A769-444B-8E14-A2D276DD92BC}"/>
                </a:ext>
              </a:extLst>
            </p:cNvPr>
            <p:cNvSpPr/>
            <p:nvPr/>
          </p:nvSpPr>
          <p:spPr>
            <a:xfrm>
              <a:off x="6882059" y="5190641"/>
              <a:ext cx="505800" cy="238500"/>
            </a:xfrm>
            <a:custGeom>
              <a:avLst/>
              <a:gdLst/>
              <a:ahLst/>
              <a:cxnLst/>
              <a:rect l="l" t="t" r="r" b="b"/>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0" name="Google Shape;667;gb0755e36db_0_0">
              <a:extLst>
                <a:ext uri="{FF2B5EF4-FFF2-40B4-BE49-F238E27FC236}">
                  <a16:creationId xmlns:a16="http://schemas.microsoft.com/office/drawing/2014/main" id="{6192817F-92C6-3445-800E-91AF0FF5DBD6}"/>
                </a:ext>
              </a:extLst>
            </p:cNvPr>
            <p:cNvSpPr/>
            <p:nvPr/>
          </p:nvSpPr>
          <p:spPr>
            <a:xfrm>
              <a:off x="6795848" y="5285498"/>
              <a:ext cx="86100" cy="57600"/>
            </a:xfrm>
            <a:custGeom>
              <a:avLst/>
              <a:gdLst/>
              <a:ahLst/>
              <a:cxnLst/>
              <a:rect l="l" t="t" r="r" b="b"/>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1" name="Google Shape;668;gb0755e36db_0_0">
              <a:extLst>
                <a:ext uri="{FF2B5EF4-FFF2-40B4-BE49-F238E27FC236}">
                  <a16:creationId xmlns:a16="http://schemas.microsoft.com/office/drawing/2014/main" id="{0585AA8F-BFBA-274A-A4F6-478C354BB535}"/>
                </a:ext>
              </a:extLst>
            </p:cNvPr>
            <p:cNvSpPr/>
            <p:nvPr/>
          </p:nvSpPr>
          <p:spPr>
            <a:xfrm>
              <a:off x="6646417" y="5159023"/>
              <a:ext cx="310500" cy="143700"/>
            </a:xfrm>
            <a:custGeom>
              <a:avLst/>
              <a:gdLst/>
              <a:ahLst/>
              <a:cxnLst/>
              <a:rect l="l" t="t" r="r" b="b"/>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2" name="Google Shape;669;gb0755e36db_0_0">
              <a:extLst>
                <a:ext uri="{FF2B5EF4-FFF2-40B4-BE49-F238E27FC236}">
                  <a16:creationId xmlns:a16="http://schemas.microsoft.com/office/drawing/2014/main" id="{5A7D257B-4143-9B43-BA70-D9F7C5F4C5F6}"/>
                </a:ext>
              </a:extLst>
            </p:cNvPr>
            <p:cNvSpPr/>
            <p:nvPr/>
          </p:nvSpPr>
          <p:spPr>
            <a:xfrm>
              <a:off x="6982637" y="5216508"/>
              <a:ext cx="66000" cy="17100"/>
            </a:xfrm>
            <a:custGeom>
              <a:avLst/>
              <a:gdLst/>
              <a:ahLst/>
              <a:cxnLst/>
              <a:rect l="l" t="t" r="r" b="b"/>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3" name="Google Shape;670;gb0755e36db_0_0">
              <a:extLst>
                <a:ext uri="{FF2B5EF4-FFF2-40B4-BE49-F238E27FC236}">
                  <a16:creationId xmlns:a16="http://schemas.microsoft.com/office/drawing/2014/main" id="{AE5EE59F-78BF-C547-977E-8160E2636763}"/>
                </a:ext>
              </a:extLst>
            </p:cNvPr>
            <p:cNvSpPr/>
            <p:nvPr/>
          </p:nvSpPr>
          <p:spPr>
            <a:xfrm>
              <a:off x="7040111" y="5098661"/>
              <a:ext cx="178200" cy="83400"/>
            </a:xfrm>
            <a:custGeom>
              <a:avLst/>
              <a:gdLst/>
              <a:ahLst/>
              <a:cxnLst/>
              <a:rect l="l" t="t" r="r" b="b"/>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4" name="Google Shape;671;gb0755e36db_0_0">
              <a:extLst>
                <a:ext uri="{FF2B5EF4-FFF2-40B4-BE49-F238E27FC236}">
                  <a16:creationId xmlns:a16="http://schemas.microsoft.com/office/drawing/2014/main" id="{1D782F4C-A5A0-2E48-B80B-85CD6C493D93}"/>
                </a:ext>
              </a:extLst>
            </p:cNvPr>
            <p:cNvSpPr/>
            <p:nvPr/>
          </p:nvSpPr>
          <p:spPr>
            <a:xfrm>
              <a:off x="6965394" y="5115906"/>
              <a:ext cx="66000" cy="34500"/>
            </a:xfrm>
            <a:custGeom>
              <a:avLst/>
              <a:gdLst/>
              <a:ahLst/>
              <a:cxnLst/>
              <a:rect l="l" t="t" r="r" b="b"/>
              <a:pathLst>
                <a:path w="120000" h="120000" extrusionOk="0">
                  <a:moveTo>
                    <a:pt x="90000" y="120000"/>
                  </a:moveTo>
                  <a:cubicBezTo>
                    <a:pt x="60000" y="120000"/>
                    <a:pt x="0" y="0"/>
                    <a:pt x="45000" y="0"/>
                  </a:cubicBezTo>
                  <a:cubicBezTo>
                    <a:pt x="90000" y="0"/>
                    <a:pt x="120000" y="9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5" name="Google Shape;672;gb0755e36db_0_0">
              <a:extLst>
                <a:ext uri="{FF2B5EF4-FFF2-40B4-BE49-F238E27FC236}">
                  <a16:creationId xmlns:a16="http://schemas.microsoft.com/office/drawing/2014/main" id="{A4A06EF5-10A2-D04F-8A4B-87948F5A520B}"/>
                </a:ext>
              </a:extLst>
            </p:cNvPr>
            <p:cNvSpPr/>
            <p:nvPr/>
          </p:nvSpPr>
          <p:spPr>
            <a:xfrm>
              <a:off x="7057354" y="5038295"/>
              <a:ext cx="178200" cy="60300"/>
            </a:xfrm>
            <a:custGeom>
              <a:avLst/>
              <a:gdLst/>
              <a:ahLst/>
              <a:cxnLst/>
              <a:rect l="l" t="t" r="r" b="b"/>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 name="Google Shape;673;gb0755e36db_0_0">
              <a:extLst>
                <a:ext uri="{FF2B5EF4-FFF2-40B4-BE49-F238E27FC236}">
                  <a16:creationId xmlns:a16="http://schemas.microsoft.com/office/drawing/2014/main" id="{2A3EA127-9072-3D45-8770-8BD0226D5F84}"/>
                </a:ext>
              </a:extLst>
            </p:cNvPr>
            <p:cNvSpPr/>
            <p:nvPr/>
          </p:nvSpPr>
          <p:spPr>
            <a:xfrm>
              <a:off x="7488404" y="5216508"/>
              <a:ext cx="235500" cy="161100"/>
            </a:xfrm>
            <a:custGeom>
              <a:avLst/>
              <a:gdLst/>
              <a:ahLst/>
              <a:cxnLst/>
              <a:rect l="l" t="t" r="r" b="b"/>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7" name="Google Shape;674;gb0755e36db_0_0">
              <a:extLst>
                <a:ext uri="{FF2B5EF4-FFF2-40B4-BE49-F238E27FC236}">
                  <a16:creationId xmlns:a16="http://schemas.microsoft.com/office/drawing/2014/main" id="{39EADDAC-3BD7-6C4D-94B7-704A03B48061}"/>
                </a:ext>
              </a:extLst>
            </p:cNvPr>
            <p:cNvSpPr/>
            <p:nvPr/>
          </p:nvSpPr>
          <p:spPr>
            <a:xfrm>
              <a:off x="7462542" y="5294120"/>
              <a:ext cx="74700" cy="23100"/>
            </a:xfrm>
            <a:custGeom>
              <a:avLst/>
              <a:gdLst/>
              <a:ahLst/>
              <a:cxnLst/>
              <a:rect l="l" t="t" r="r" b="b"/>
              <a:pathLst>
                <a:path w="120000" h="120000" extrusionOk="0">
                  <a:moveTo>
                    <a:pt x="13333" y="120000"/>
                  </a:moveTo>
                  <a:cubicBezTo>
                    <a:pt x="53333" y="80000"/>
                    <a:pt x="120000" y="0"/>
                    <a:pt x="93333" y="0"/>
                  </a:cubicBezTo>
                  <a:cubicBezTo>
                    <a:pt x="53333" y="0"/>
                    <a:pt x="0" y="120000"/>
                    <a:pt x="13333"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 name="Google Shape;675;gb0755e36db_0_0">
              <a:extLst>
                <a:ext uri="{FF2B5EF4-FFF2-40B4-BE49-F238E27FC236}">
                  <a16:creationId xmlns:a16="http://schemas.microsoft.com/office/drawing/2014/main" id="{88DFF7D2-845D-DA41-BC77-3C2D26F69045}"/>
                </a:ext>
              </a:extLst>
            </p:cNvPr>
            <p:cNvSpPr/>
            <p:nvPr/>
          </p:nvSpPr>
          <p:spPr>
            <a:xfrm>
              <a:off x="7445300" y="5285498"/>
              <a:ext cx="69000" cy="17100"/>
            </a:xfrm>
            <a:custGeom>
              <a:avLst/>
              <a:gdLst/>
              <a:ahLst/>
              <a:cxnLst/>
              <a:rect l="l" t="t" r="r" b="b"/>
              <a:pathLst>
                <a:path w="120000" h="120000" extrusionOk="0">
                  <a:moveTo>
                    <a:pt x="15000" y="120000"/>
                  </a:moveTo>
                  <a:cubicBezTo>
                    <a:pt x="0" y="120000"/>
                    <a:pt x="60000" y="0"/>
                    <a:pt x="90000" y="0"/>
                  </a:cubicBezTo>
                  <a:cubicBezTo>
                    <a:pt x="120000" y="0"/>
                    <a:pt x="60000" y="120000"/>
                    <a:pt x="1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9" name="Google Shape;676;gb0755e36db_0_0">
              <a:extLst>
                <a:ext uri="{FF2B5EF4-FFF2-40B4-BE49-F238E27FC236}">
                  <a16:creationId xmlns:a16="http://schemas.microsoft.com/office/drawing/2014/main" id="{E754C0ED-4347-4F4C-8451-78DF31D7657A}"/>
                </a:ext>
              </a:extLst>
            </p:cNvPr>
            <p:cNvSpPr/>
            <p:nvPr/>
          </p:nvSpPr>
          <p:spPr>
            <a:xfrm>
              <a:off x="7410814" y="5259625"/>
              <a:ext cx="86100" cy="43200"/>
            </a:xfrm>
            <a:custGeom>
              <a:avLst/>
              <a:gdLst/>
              <a:ahLst/>
              <a:cxnLst/>
              <a:rect l="l" t="t" r="r" b="b"/>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0" name="Google Shape;677;gb0755e36db_0_0">
              <a:extLst>
                <a:ext uri="{FF2B5EF4-FFF2-40B4-BE49-F238E27FC236}">
                  <a16:creationId xmlns:a16="http://schemas.microsoft.com/office/drawing/2014/main" id="{0C9AC1DD-2E3B-9547-ADA6-6A081D4246D5}"/>
                </a:ext>
              </a:extLst>
            </p:cNvPr>
            <p:cNvSpPr/>
            <p:nvPr/>
          </p:nvSpPr>
          <p:spPr>
            <a:xfrm>
              <a:off x="7419437" y="5225135"/>
              <a:ext cx="60300" cy="43200"/>
            </a:xfrm>
            <a:custGeom>
              <a:avLst/>
              <a:gdLst/>
              <a:ahLst/>
              <a:cxnLst/>
              <a:rect l="l" t="t" r="r" b="b"/>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1" name="Google Shape;678;gb0755e36db_0_0">
              <a:extLst>
                <a:ext uri="{FF2B5EF4-FFF2-40B4-BE49-F238E27FC236}">
                  <a16:creationId xmlns:a16="http://schemas.microsoft.com/office/drawing/2014/main" id="{489E7058-1C93-304A-ADCF-7F7AAC85325D}"/>
                </a:ext>
              </a:extLst>
            </p:cNvPr>
            <p:cNvSpPr/>
            <p:nvPr/>
          </p:nvSpPr>
          <p:spPr>
            <a:xfrm>
              <a:off x="7336101" y="5124527"/>
              <a:ext cx="100500" cy="74700"/>
            </a:xfrm>
            <a:custGeom>
              <a:avLst/>
              <a:gdLst/>
              <a:ahLst/>
              <a:cxnLst/>
              <a:rect l="l" t="t" r="r" b="b"/>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2" name="Google Shape;679;gb0755e36db_0_0">
              <a:extLst>
                <a:ext uri="{FF2B5EF4-FFF2-40B4-BE49-F238E27FC236}">
                  <a16:creationId xmlns:a16="http://schemas.microsoft.com/office/drawing/2014/main" id="{F2932305-B486-8B41-ABA7-6A2D0B7267EE}"/>
                </a:ext>
              </a:extLst>
            </p:cNvPr>
            <p:cNvSpPr/>
            <p:nvPr/>
          </p:nvSpPr>
          <p:spPr>
            <a:xfrm>
              <a:off x="7497026" y="5115906"/>
              <a:ext cx="74700" cy="25800"/>
            </a:xfrm>
            <a:custGeom>
              <a:avLst/>
              <a:gdLst/>
              <a:ahLst/>
              <a:cxnLst/>
              <a:rect l="l" t="t" r="r" b="b"/>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3" name="Google Shape;680;gb0755e36db_0_0">
              <a:extLst>
                <a:ext uri="{FF2B5EF4-FFF2-40B4-BE49-F238E27FC236}">
                  <a16:creationId xmlns:a16="http://schemas.microsoft.com/office/drawing/2014/main" id="{71F6817D-2072-C24A-9D60-A5F74B57CF3B}"/>
                </a:ext>
              </a:extLst>
            </p:cNvPr>
            <p:cNvSpPr/>
            <p:nvPr/>
          </p:nvSpPr>
          <p:spPr>
            <a:xfrm>
              <a:off x="7353341" y="4980807"/>
              <a:ext cx="301800" cy="161100"/>
            </a:xfrm>
            <a:custGeom>
              <a:avLst/>
              <a:gdLst/>
              <a:ahLst/>
              <a:cxnLst/>
              <a:rect l="l" t="t" r="r" b="b"/>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4" name="Google Shape;681;gb0755e36db_0_0">
              <a:extLst>
                <a:ext uri="{FF2B5EF4-FFF2-40B4-BE49-F238E27FC236}">
                  <a16:creationId xmlns:a16="http://schemas.microsoft.com/office/drawing/2014/main" id="{44A15B76-A11B-3445-A7DD-FD92ABF650F7}"/>
                </a:ext>
              </a:extLst>
            </p:cNvPr>
            <p:cNvSpPr/>
            <p:nvPr/>
          </p:nvSpPr>
          <p:spPr>
            <a:xfrm>
              <a:off x="7588983" y="4903197"/>
              <a:ext cx="92100" cy="43200"/>
            </a:xfrm>
            <a:custGeom>
              <a:avLst/>
              <a:gdLst/>
              <a:ahLst/>
              <a:cxnLst/>
              <a:rect l="l" t="t" r="r" b="b"/>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5" name="Google Shape;682;gb0755e36db_0_0">
              <a:extLst>
                <a:ext uri="{FF2B5EF4-FFF2-40B4-BE49-F238E27FC236}">
                  <a16:creationId xmlns:a16="http://schemas.microsoft.com/office/drawing/2014/main" id="{6D259799-8C36-0C42-BD15-9B4B56147564}"/>
                </a:ext>
              </a:extLst>
            </p:cNvPr>
            <p:cNvSpPr/>
            <p:nvPr/>
          </p:nvSpPr>
          <p:spPr>
            <a:xfrm>
              <a:off x="7663699" y="5038295"/>
              <a:ext cx="169500" cy="94800"/>
            </a:xfrm>
            <a:custGeom>
              <a:avLst/>
              <a:gdLst/>
              <a:ahLst/>
              <a:cxnLst/>
              <a:rect l="l" t="t" r="r" b="b"/>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6" name="Google Shape;683;gb0755e36db_0_0">
              <a:extLst>
                <a:ext uri="{FF2B5EF4-FFF2-40B4-BE49-F238E27FC236}">
                  <a16:creationId xmlns:a16="http://schemas.microsoft.com/office/drawing/2014/main" id="{3F734BB1-894D-9E42-B3F9-8E2D5918F459}"/>
                </a:ext>
              </a:extLst>
            </p:cNvPr>
            <p:cNvSpPr/>
            <p:nvPr/>
          </p:nvSpPr>
          <p:spPr>
            <a:xfrm>
              <a:off x="7758531" y="5124527"/>
              <a:ext cx="149400" cy="43200"/>
            </a:xfrm>
            <a:custGeom>
              <a:avLst/>
              <a:gdLst/>
              <a:ahLst/>
              <a:cxnLst/>
              <a:rect l="l" t="t" r="r" b="b"/>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7" name="Google Shape;684;gb0755e36db_0_0">
              <a:extLst>
                <a:ext uri="{FF2B5EF4-FFF2-40B4-BE49-F238E27FC236}">
                  <a16:creationId xmlns:a16="http://schemas.microsoft.com/office/drawing/2014/main" id="{8FE987EB-AB93-C149-8E45-93E02C5A585F}"/>
                </a:ext>
              </a:extLst>
            </p:cNvPr>
            <p:cNvSpPr/>
            <p:nvPr/>
          </p:nvSpPr>
          <p:spPr>
            <a:xfrm>
              <a:off x="7749911" y="5317115"/>
              <a:ext cx="140700" cy="94800"/>
            </a:xfrm>
            <a:custGeom>
              <a:avLst/>
              <a:gdLst/>
              <a:ahLst/>
              <a:cxnLst/>
              <a:rect l="l" t="t" r="r" b="b"/>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8" name="Google Shape;685;gb0755e36db_0_0">
              <a:extLst>
                <a:ext uri="{FF2B5EF4-FFF2-40B4-BE49-F238E27FC236}">
                  <a16:creationId xmlns:a16="http://schemas.microsoft.com/office/drawing/2014/main" id="{E85477D4-CF94-A040-9454-96D7774F6CFC}"/>
                </a:ext>
              </a:extLst>
            </p:cNvPr>
            <p:cNvSpPr/>
            <p:nvPr/>
          </p:nvSpPr>
          <p:spPr>
            <a:xfrm>
              <a:off x="7816004" y="5294120"/>
              <a:ext cx="34500" cy="23100"/>
            </a:xfrm>
            <a:custGeom>
              <a:avLst/>
              <a:gdLst/>
              <a:ahLst/>
              <a:cxnLst/>
              <a:rect l="l" t="t" r="r" b="b"/>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9" name="Google Shape;686;gb0755e36db_0_0">
              <a:extLst>
                <a:ext uri="{FF2B5EF4-FFF2-40B4-BE49-F238E27FC236}">
                  <a16:creationId xmlns:a16="http://schemas.microsoft.com/office/drawing/2014/main" id="{FAAEA6D5-7ADE-2343-B705-137C1DAAAADA}"/>
                </a:ext>
              </a:extLst>
            </p:cNvPr>
            <p:cNvSpPr/>
            <p:nvPr/>
          </p:nvSpPr>
          <p:spPr>
            <a:xfrm>
              <a:off x="7968308" y="5141774"/>
              <a:ext cx="74700" cy="48900"/>
            </a:xfrm>
            <a:custGeom>
              <a:avLst/>
              <a:gdLst/>
              <a:ahLst/>
              <a:cxnLst/>
              <a:rect l="l" t="t" r="r" b="b"/>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0" name="Google Shape;687;gb0755e36db_0_0">
              <a:extLst>
                <a:ext uri="{FF2B5EF4-FFF2-40B4-BE49-F238E27FC236}">
                  <a16:creationId xmlns:a16="http://schemas.microsoft.com/office/drawing/2014/main" id="{E3DE179E-2CEC-5D42-AB4E-36B9D02BBA33}"/>
                </a:ext>
              </a:extLst>
            </p:cNvPr>
            <p:cNvSpPr/>
            <p:nvPr/>
          </p:nvSpPr>
          <p:spPr>
            <a:xfrm>
              <a:off x="8008539" y="5216508"/>
              <a:ext cx="25800" cy="34500"/>
            </a:xfrm>
            <a:custGeom>
              <a:avLst/>
              <a:gdLst/>
              <a:ahLst/>
              <a:cxnLst/>
              <a:rect l="l" t="t" r="r" b="b"/>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1" name="Google Shape;688;gb0755e36db_0_0">
              <a:extLst>
                <a:ext uri="{FF2B5EF4-FFF2-40B4-BE49-F238E27FC236}">
                  <a16:creationId xmlns:a16="http://schemas.microsoft.com/office/drawing/2014/main" id="{95C38661-837D-4643-8AB7-7EA1DFADA5E5}"/>
                </a:ext>
              </a:extLst>
            </p:cNvPr>
            <p:cNvSpPr/>
            <p:nvPr/>
          </p:nvSpPr>
          <p:spPr>
            <a:xfrm>
              <a:off x="7732667" y="5190641"/>
              <a:ext cx="750000" cy="230100"/>
            </a:xfrm>
            <a:custGeom>
              <a:avLst/>
              <a:gdLst/>
              <a:ahLst/>
              <a:cxnLst/>
              <a:rect l="l" t="t" r="r" b="b"/>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2" name="Google Shape;689;gb0755e36db_0_0">
              <a:extLst>
                <a:ext uri="{FF2B5EF4-FFF2-40B4-BE49-F238E27FC236}">
                  <a16:creationId xmlns:a16="http://schemas.microsoft.com/office/drawing/2014/main" id="{7186F81D-F13B-7D4A-8822-FCCE52D2DFBD}"/>
                </a:ext>
              </a:extLst>
            </p:cNvPr>
            <p:cNvSpPr/>
            <p:nvPr/>
          </p:nvSpPr>
          <p:spPr>
            <a:xfrm>
              <a:off x="7749911" y="4793969"/>
              <a:ext cx="497100" cy="313200"/>
            </a:xfrm>
            <a:custGeom>
              <a:avLst/>
              <a:gdLst/>
              <a:ahLst/>
              <a:cxnLst/>
              <a:rect l="l" t="t" r="r" b="b"/>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3" name="Google Shape;690;gb0755e36db_0_0">
              <a:extLst>
                <a:ext uri="{FF2B5EF4-FFF2-40B4-BE49-F238E27FC236}">
                  <a16:creationId xmlns:a16="http://schemas.microsoft.com/office/drawing/2014/main" id="{F9BDE293-0710-2144-9A6F-140014F64BEC}"/>
                </a:ext>
              </a:extLst>
            </p:cNvPr>
            <p:cNvSpPr/>
            <p:nvPr/>
          </p:nvSpPr>
          <p:spPr>
            <a:xfrm>
              <a:off x="7951066" y="4601385"/>
              <a:ext cx="1313400" cy="684000"/>
            </a:xfrm>
            <a:custGeom>
              <a:avLst/>
              <a:gdLst/>
              <a:ahLst/>
              <a:cxnLst/>
              <a:rect l="l" t="t" r="r" b="b"/>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4" name="Google Shape;691;gb0755e36db_0_0">
              <a:extLst>
                <a:ext uri="{FF2B5EF4-FFF2-40B4-BE49-F238E27FC236}">
                  <a16:creationId xmlns:a16="http://schemas.microsoft.com/office/drawing/2014/main" id="{A2409F8A-90CB-E841-882F-04C93135D0B0}"/>
                </a:ext>
              </a:extLst>
            </p:cNvPr>
            <p:cNvSpPr/>
            <p:nvPr/>
          </p:nvSpPr>
          <p:spPr>
            <a:xfrm>
              <a:off x="8566034" y="4980807"/>
              <a:ext cx="117900" cy="43200"/>
            </a:xfrm>
            <a:custGeom>
              <a:avLst/>
              <a:gdLst/>
              <a:ahLst/>
              <a:cxnLst/>
              <a:rect l="l" t="t" r="r" b="b"/>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5" name="Google Shape;692;gb0755e36db_0_0">
              <a:extLst>
                <a:ext uri="{FF2B5EF4-FFF2-40B4-BE49-F238E27FC236}">
                  <a16:creationId xmlns:a16="http://schemas.microsoft.com/office/drawing/2014/main" id="{A318C6F3-641C-6444-B2F0-FD0E22F3682F}"/>
                </a:ext>
              </a:extLst>
            </p:cNvPr>
            <p:cNvSpPr/>
            <p:nvPr/>
          </p:nvSpPr>
          <p:spPr>
            <a:xfrm>
              <a:off x="8238435" y="5015297"/>
              <a:ext cx="48900" cy="17100"/>
            </a:xfrm>
            <a:custGeom>
              <a:avLst/>
              <a:gdLst/>
              <a:ahLst/>
              <a:cxnLst/>
              <a:rect l="l" t="t" r="r" b="b"/>
              <a:pathLst>
                <a:path w="120000" h="120000" extrusionOk="0">
                  <a:moveTo>
                    <a:pt x="100000" y="60000"/>
                  </a:moveTo>
                  <a:cubicBezTo>
                    <a:pt x="80000" y="120000"/>
                    <a:pt x="0" y="0"/>
                    <a:pt x="40000" y="0"/>
                  </a:cubicBezTo>
                  <a:cubicBezTo>
                    <a:pt x="60000" y="0"/>
                    <a:pt x="120000" y="6000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6" name="Google Shape;693;gb0755e36db_0_0">
              <a:extLst>
                <a:ext uri="{FF2B5EF4-FFF2-40B4-BE49-F238E27FC236}">
                  <a16:creationId xmlns:a16="http://schemas.microsoft.com/office/drawing/2014/main" id="{FE70DB4D-E46F-534C-A629-BCC011A66424}"/>
                </a:ext>
              </a:extLst>
            </p:cNvPr>
            <p:cNvSpPr/>
            <p:nvPr/>
          </p:nvSpPr>
          <p:spPr>
            <a:xfrm>
              <a:off x="8456835" y="5276872"/>
              <a:ext cx="48900" cy="25800"/>
            </a:xfrm>
            <a:custGeom>
              <a:avLst/>
              <a:gdLst/>
              <a:ahLst/>
              <a:cxnLst/>
              <a:rect l="l" t="t" r="r" b="b"/>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7" name="Google Shape;694;gb0755e36db_0_0">
              <a:extLst>
                <a:ext uri="{FF2B5EF4-FFF2-40B4-BE49-F238E27FC236}">
                  <a16:creationId xmlns:a16="http://schemas.microsoft.com/office/drawing/2014/main" id="{F99A7DB3-E5E1-7A48-839C-B39D9D4595C6}"/>
                </a:ext>
              </a:extLst>
            </p:cNvPr>
            <p:cNvSpPr/>
            <p:nvPr/>
          </p:nvSpPr>
          <p:spPr>
            <a:xfrm>
              <a:off x="5591777" y="6449639"/>
              <a:ext cx="43200" cy="34500"/>
            </a:xfrm>
            <a:custGeom>
              <a:avLst/>
              <a:gdLst/>
              <a:ahLst/>
              <a:cxnLst/>
              <a:rect l="l" t="t" r="r" b="b"/>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8" name="Google Shape;695;gb0755e36db_0_0">
              <a:extLst>
                <a:ext uri="{FF2B5EF4-FFF2-40B4-BE49-F238E27FC236}">
                  <a16:creationId xmlns:a16="http://schemas.microsoft.com/office/drawing/2014/main" id="{123F0513-C5C2-F740-8049-4ECEDC2BB4A7}"/>
                </a:ext>
              </a:extLst>
            </p:cNvPr>
            <p:cNvSpPr/>
            <p:nvPr/>
          </p:nvSpPr>
          <p:spPr>
            <a:xfrm>
              <a:off x="5652127" y="6441014"/>
              <a:ext cx="8700" cy="8700"/>
            </a:xfrm>
            <a:custGeom>
              <a:avLst/>
              <a:gdLst/>
              <a:ahLst/>
              <a:cxnLst/>
              <a:rect l="l" t="t" r="r" b="b"/>
              <a:pathLst>
                <a:path w="120000" h="120000" extrusionOk="0">
                  <a:moveTo>
                    <a:pt x="0" y="0"/>
                  </a:moveTo>
                  <a:cubicBezTo>
                    <a:pt x="0" y="120000"/>
                    <a:pt x="120000" y="120000"/>
                    <a:pt x="120000" y="120000"/>
                  </a:cubicBezTo>
                  <a:cubicBezTo>
                    <a:pt x="120000" y="0"/>
                    <a:pt x="0"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9" name="Google Shape;696;gb0755e36db_0_0">
              <a:extLst>
                <a:ext uri="{FF2B5EF4-FFF2-40B4-BE49-F238E27FC236}">
                  <a16:creationId xmlns:a16="http://schemas.microsoft.com/office/drawing/2014/main" id="{38166E21-7153-3745-9233-80FF40324C80}"/>
                </a:ext>
              </a:extLst>
            </p:cNvPr>
            <p:cNvSpPr/>
            <p:nvPr/>
          </p:nvSpPr>
          <p:spPr>
            <a:xfrm>
              <a:off x="4792894" y="6449639"/>
              <a:ext cx="57600" cy="51600"/>
            </a:xfrm>
            <a:custGeom>
              <a:avLst/>
              <a:gdLst/>
              <a:ahLst/>
              <a:cxnLst/>
              <a:rect l="l" t="t" r="r" b="b"/>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0" name="Google Shape;697;gb0755e36db_0_0">
              <a:extLst>
                <a:ext uri="{FF2B5EF4-FFF2-40B4-BE49-F238E27FC236}">
                  <a16:creationId xmlns:a16="http://schemas.microsoft.com/office/drawing/2014/main" id="{D91586F9-3CFF-4948-AEB0-6E95E9AB04E0}"/>
                </a:ext>
              </a:extLst>
            </p:cNvPr>
            <p:cNvSpPr/>
            <p:nvPr/>
          </p:nvSpPr>
          <p:spPr>
            <a:xfrm>
              <a:off x="17192811" y="9447662"/>
              <a:ext cx="17100" cy="8700"/>
            </a:xfrm>
            <a:custGeom>
              <a:avLst/>
              <a:gdLst/>
              <a:ahLst/>
              <a:cxnLst/>
              <a:rect l="l" t="t" r="r" b="b"/>
              <a:pathLst>
                <a:path w="120000" h="120000" extrusionOk="0">
                  <a:moveTo>
                    <a:pt x="120000" y="0"/>
                  </a:moveTo>
                  <a:cubicBezTo>
                    <a:pt x="120000" y="120000"/>
                    <a:pt x="0" y="0"/>
                    <a:pt x="0" y="0"/>
                  </a:cubicBezTo>
                  <a:cubicBezTo>
                    <a:pt x="60000" y="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1" name="Google Shape;698;gb0755e36db_0_0">
              <a:extLst>
                <a:ext uri="{FF2B5EF4-FFF2-40B4-BE49-F238E27FC236}">
                  <a16:creationId xmlns:a16="http://schemas.microsoft.com/office/drawing/2014/main" id="{C83D3282-6E3E-344F-B556-3C811FA48C71}"/>
                </a:ext>
              </a:extLst>
            </p:cNvPr>
            <p:cNvSpPr/>
            <p:nvPr/>
          </p:nvSpPr>
          <p:spPr>
            <a:xfrm>
              <a:off x="17083611" y="9430415"/>
              <a:ext cx="17100" cy="17100"/>
            </a:xfrm>
            <a:custGeom>
              <a:avLst/>
              <a:gdLst/>
              <a:ahLst/>
              <a:cxnLst/>
              <a:rect l="l" t="t" r="r" b="b"/>
              <a:pathLst>
                <a:path w="120000" h="120000" extrusionOk="0">
                  <a:moveTo>
                    <a:pt x="120000" y="0"/>
                  </a:moveTo>
                  <a:cubicBezTo>
                    <a:pt x="120000" y="60000"/>
                    <a:pt x="0" y="120000"/>
                    <a:pt x="0" y="60000"/>
                  </a:cubicBezTo>
                  <a:cubicBezTo>
                    <a:pt x="0" y="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2" name="Google Shape;699;gb0755e36db_0_0">
              <a:extLst>
                <a:ext uri="{FF2B5EF4-FFF2-40B4-BE49-F238E27FC236}">
                  <a16:creationId xmlns:a16="http://schemas.microsoft.com/office/drawing/2014/main" id="{1016415A-7041-5D49-A500-46650CE2E541}"/>
                </a:ext>
              </a:extLst>
            </p:cNvPr>
            <p:cNvSpPr/>
            <p:nvPr/>
          </p:nvSpPr>
          <p:spPr>
            <a:xfrm>
              <a:off x="17462938" y="10933742"/>
              <a:ext cx="57600" cy="43200"/>
            </a:xfrm>
            <a:custGeom>
              <a:avLst/>
              <a:gdLst/>
              <a:ahLst/>
              <a:cxnLst/>
              <a:rect l="l" t="t" r="r" b="b"/>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3" name="Google Shape;700;gb0755e36db_0_0">
              <a:extLst>
                <a:ext uri="{FF2B5EF4-FFF2-40B4-BE49-F238E27FC236}">
                  <a16:creationId xmlns:a16="http://schemas.microsoft.com/office/drawing/2014/main" id="{93018E8F-CDA8-734B-BA87-20A378BB35B3}"/>
                </a:ext>
              </a:extLst>
            </p:cNvPr>
            <p:cNvSpPr/>
            <p:nvPr/>
          </p:nvSpPr>
          <p:spPr>
            <a:xfrm>
              <a:off x="12491478" y="5892000"/>
              <a:ext cx="3000" cy="3000"/>
            </a:xfrm>
            <a:prstGeom prst="rect">
              <a:avLst/>
            </a:pr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4" name="Google Shape;701;gb0755e36db_0_0">
              <a:extLst>
                <a:ext uri="{FF2B5EF4-FFF2-40B4-BE49-F238E27FC236}">
                  <a16:creationId xmlns:a16="http://schemas.microsoft.com/office/drawing/2014/main" id="{49EE1311-F26B-2943-9245-3689C3A02ED7}"/>
                </a:ext>
              </a:extLst>
            </p:cNvPr>
            <p:cNvSpPr/>
            <p:nvPr/>
          </p:nvSpPr>
          <p:spPr>
            <a:xfrm>
              <a:off x="9609177" y="10680794"/>
              <a:ext cx="86100" cy="74700"/>
            </a:xfrm>
            <a:custGeom>
              <a:avLst/>
              <a:gdLst/>
              <a:ahLst/>
              <a:cxnLst/>
              <a:rect l="l" t="t" r="r" b="b"/>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5" name="Google Shape;702;gb0755e36db_0_0">
              <a:extLst>
                <a:ext uri="{FF2B5EF4-FFF2-40B4-BE49-F238E27FC236}">
                  <a16:creationId xmlns:a16="http://schemas.microsoft.com/office/drawing/2014/main" id="{E907C8ED-DE8E-8E45-ADB6-4971D4CAE995}"/>
                </a:ext>
              </a:extLst>
            </p:cNvPr>
            <p:cNvSpPr/>
            <p:nvPr/>
          </p:nvSpPr>
          <p:spPr>
            <a:xfrm>
              <a:off x="8313151" y="7277474"/>
              <a:ext cx="60300" cy="25800"/>
            </a:xfrm>
            <a:custGeom>
              <a:avLst/>
              <a:gdLst/>
              <a:ahLst/>
              <a:cxnLst/>
              <a:rect l="l" t="t" r="r" b="b"/>
              <a:pathLst>
                <a:path w="120000" h="120000" extrusionOk="0">
                  <a:moveTo>
                    <a:pt x="119999" y="40000"/>
                  </a:moveTo>
                  <a:cubicBezTo>
                    <a:pt x="119999" y="0"/>
                    <a:pt x="0" y="0"/>
                    <a:pt x="17142" y="0"/>
                  </a:cubicBezTo>
                  <a:cubicBezTo>
                    <a:pt x="34285" y="0"/>
                    <a:pt x="102857" y="120000"/>
                    <a:pt x="119999"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6" name="Google Shape;703;gb0755e36db_0_0">
              <a:extLst>
                <a:ext uri="{FF2B5EF4-FFF2-40B4-BE49-F238E27FC236}">
                  <a16:creationId xmlns:a16="http://schemas.microsoft.com/office/drawing/2014/main" id="{242891C6-A725-AA44-B3C8-900F1BAC223C}"/>
                </a:ext>
              </a:extLst>
            </p:cNvPr>
            <p:cNvSpPr/>
            <p:nvPr/>
          </p:nvSpPr>
          <p:spPr>
            <a:xfrm>
              <a:off x="8910873" y="11819063"/>
              <a:ext cx="152400" cy="135000"/>
            </a:xfrm>
            <a:custGeom>
              <a:avLst/>
              <a:gdLst/>
              <a:ahLst/>
              <a:cxnLst/>
              <a:rect l="l" t="t" r="r" b="b"/>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7" name="Google Shape;704;gb0755e36db_0_0">
              <a:extLst>
                <a:ext uri="{FF2B5EF4-FFF2-40B4-BE49-F238E27FC236}">
                  <a16:creationId xmlns:a16="http://schemas.microsoft.com/office/drawing/2014/main" id="{48D32459-A5E6-CC44-8741-9AF4D2537243}"/>
                </a:ext>
              </a:extLst>
            </p:cNvPr>
            <p:cNvSpPr/>
            <p:nvPr/>
          </p:nvSpPr>
          <p:spPr>
            <a:xfrm>
              <a:off x="8749951" y="11801821"/>
              <a:ext cx="252900" cy="195600"/>
            </a:xfrm>
            <a:custGeom>
              <a:avLst/>
              <a:gdLst/>
              <a:ahLst/>
              <a:cxnLst/>
              <a:rect l="l" t="t" r="r" b="b"/>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8" name="Google Shape;705;gb0755e36db_0_0">
              <a:extLst>
                <a:ext uri="{FF2B5EF4-FFF2-40B4-BE49-F238E27FC236}">
                  <a16:creationId xmlns:a16="http://schemas.microsoft.com/office/drawing/2014/main" id="{429D901D-0A37-A74F-9C8C-5CA2FA059B8E}"/>
                </a:ext>
              </a:extLst>
            </p:cNvPr>
            <p:cNvSpPr/>
            <p:nvPr/>
          </p:nvSpPr>
          <p:spPr>
            <a:xfrm>
              <a:off x="8709717" y="8872778"/>
              <a:ext cx="640800" cy="465600"/>
            </a:xfrm>
            <a:custGeom>
              <a:avLst/>
              <a:gdLst/>
              <a:ahLst/>
              <a:cxnLst/>
              <a:rect l="l" t="t" r="r" b="b"/>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9" name="Google Shape;706;gb0755e36db_0_0">
              <a:extLst>
                <a:ext uri="{FF2B5EF4-FFF2-40B4-BE49-F238E27FC236}">
                  <a16:creationId xmlns:a16="http://schemas.microsoft.com/office/drawing/2014/main" id="{4DB38FF6-542B-914B-A9D9-3D2049811FFF}"/>
                </a:ext>
              </a:extLst>
            </p:cNvPr>
            <p:cNvSpPr/>
            <p:nvPr/>
          </p:nvSpPr>
          <p:spPr>
            <a:xfrm>
              <a:off x="9224106" y="8999253"/>
              <a:ext cx="218400" cy="321900"/>
            </a:xfrm>
            <a:custGeom>
              <a:avLst/>
              <a:gdLst/>
              <a:ahLst/>
              <a:cxnLst/>
              <a:rect l="l" t="t" r="r" b="b"/>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0" name="Google Shape;707;gb0755e36db_0_0">
              <a:extLst>
                <a:ext uri="{FF2B5EF4-FFF2-40B4-BE49-F238E27FC236}">
                  <a16:creationId xmlns:a16="http://schemas.microsoft.com/office/drawing/2014/main" id="{4AB0B222-6265-9945-82C1-76A7D17D9E8D}"/>
                </a:ext>
              </a:extLst>
            </p:cNvPr>
            <p:cNvSpPr/>
            <p:nvPr/>
          </p:nvSpPr>
          <p:spPr>
            <a:xfrm>
              <a:off x="9364915" y="9099857"/>
              <a:ext cx="186900" cy="195600"/>
            </a:xfrm>
            <a:custGeom>
              <a:avLst/>
              <a:gdLst/>
              <a:ahLst/>
              <a:cxnLst/>
              <a:rect l="l" t="t" r="r" b="b"/>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1" name="Google Shape;708;gb0755e36db_0_0">
              <a:extLst>
                <a:ext uri="{FF2B5EF4-FFF2-40B4-BE49-F238E27FC236}">
                  <a16:creationId xmlns:a16="http://schemas.microsoft.com/office/drawing/2014/main" id="{702FC8BE-5891-5449-8628-548DD6C5482A}"/>
                </a:ext>
              </a:extLst>
            </p:cNvPr>
            <p:cNvSpPr/>
            <p:nvPr/>
          </p:nvSpPr>
          <p:spPr>
            <a:xfrm>
              <a:off x="9517221" y="9117107"/>
              <a:ext cx="135000" cy="152400"/>
            </a:xfrm>
            <a:custGeom>
              <a:avLst/>
              <a:gdLst/>
              <a:ahLst/>
              <a:cxnLst/>
              <a:rect l="l" t="t" r="r" b="b"/>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2" name="Google Shape;709;gb0755e36db_0_0">
              <a:extLst>
                <a:ext uri="{FF2B5EF4-FFF2-40B4-BE49-F238E27FC236}">
                  <a16:creationId xmlns:a16="http://schemas.microsoft.com/office/drawing/2014/main" id="{BD5254AC-9BD0-8F44-A8AB-DF707FF8D206}"/>
                </a:ext>
              </a:extLst>
            </p:cNvPr>
            <p:cNvSpPr/>
            <p:nvPr/>
          </p:nvSpPr>
          <p:spPr>
            <a:xfrm>
              <a:off x="8313151" y="8829663"/>
              <a:ext cx="681000" cy="710100"/>
            </a:xfrm>
            <a:custGeom>
              <a:avLst/>
              <a:gdLst/>
              <a:ahLst/>
              <a:cxnLst/>
              <a:rect l="l" t="t" r="r" b="b"/>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3" name="Google Shape;710;gb0755e36db_0_0">
              <a:extLst>
                <a:ext uri="{FF2B5EF4-FFF2-40B4-BE49-F238E27FC236}">
                  <a16:creationId xmlns:a16="http://schemas.microsoft.com/office/drawing/2014/main" id="{6592C04F-F002-C94F-8177-56E38752B8CA}"/>
                </a:ext>
              </a:extLst>
            </p:cNvPr>
            <p:cNvSpPr/>
            <p:nvPr/>
          </p:nvSpPr>
          <p:spPr>
            <a:xfrm>
              <a:off x="8405108" y="9303941"/>
              <a:ext cx="235500" cy="278700"/>
            </a:xfrm>
            <a:custGeom>
              <a:avLst/>
              <a:gdLst/>
              <a:ahLst/>
              <a:cxnLst/>
              <a:rect l="l" t="t" r="r" b="b"/>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4" name="Google Shape;711;gb0755e36db_0_0">
              <a:extLst>
                <a:ext uri="{FF2B5EF4-FFF2-40B4-BE49-F238E27FC236}">
                  <a16:creationId xmlns:a16="http://schemas.microsoft.com/office/drawing/2014/main" id="{D32411A9-D29D-A749-A36B-1B119541EE8A}"/>
                </a:ext>
              </a:extLst>
            </p:cNvPr>
            <p:cNvSpPr/>
            <p:nvPr/>
          </p:nvSpPr>
          <p:spPr>
            <a:xfrm>
              <a:off x="8379244" y="9355682"/>
              <a:ext cx="540300" cy="801900"/>
            </a:xfrm>
            <a:custGeom>
              <a:avLst/>
              <a:gdLst/>
              <a:ahLst/>
              <a:cxnLst/>
              <a:rect l="l" t="t" r="r" b="b"/>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5" name="Google Shape;712;gb0755e36db_0_0">
              <a:extLst>
                <a:ext uri="{FF2B5EF4-FFF2-40B4-BE49-F238E27FC236}">
                  <a16:creationId xmlns:a16="http://schemas.microsoft.com/office/drawing/2014/main" id="{F5AC86D5-FB5F-AF44-AD55-0EE83648F7F4}"/>
                </a:ext>
              </a:extLst>
            </p:cNvPr>
            <p:cNvSpPr/>
            <p:nvPr/>
          </p:nvSpPr>
          <p:spPr>
            <a:xfrm>
              <a:off x="8617760" y="10105908"/>
              <a:ext cx="367800" cy="1790700"/>
            </a:xfrm>
            <a:custGeom>
              <a:avLst/>
              <a:gdLst/>
              <a:ahLst/>
              <a:cxnLst/>
              <a:rect l="l" t="t" r="r" b="b"/>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6" name="Google Shape;713;gb0755e36db_0_0">
              <a:extLst>
                <a:ext uri="{FF2B5EF4-FFF2-40B4-BE49-F238E27FC236}">
                  <a16:creationId xmlns:a16="http://schemas.microsoft.com/office/drawing/2014/main" id="{E2A5D26E-1B58-1644-81F1-ADE0E7C03917}"/>
                </a:ext>
              </a:extLst>
            </p:cNvPr>
            <p:cNvSpPr/>
            <p:nvPr/>
          </p:nvSpPr>
          <p:spPr>
            <a:xfrm>
              <a:off x="8867769" y="9760975"/>
              <a:ext cx="540300" cy="589200"/>
            </a:xfrm>
            <a:custGeom>
              <a:avLst/>
              <a:gdLst/>
              <a:ahLst/>
              <a:cxnLst/>
              <a:rect l="l" t="t" r="r" b="b"/>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7" name="Google Shape;714;gb0755e36db_0_0">
              <a:extLst>
                <a:ext uri="{FF2B5EF4-FFF2-40B4-BE49-F238E27FC236}">
                  <a16:creationId xmlns:a16="http://schemas.microsoft.com/office/drawing/2014/main" id="{ADF1682B-8ECB-944F-8D3C-BA9778B4462A}"/>
                </a:ext>
              </a:extLst>
            </p:cNvPr>
            <p:cNvSpPr/>
            <p:nvPr/>
          </p:nvSpPr>
          <p:spPr>
            <a:xfrm>
              <a:off x="9172380" y="10180641"/>
              <a:ext cx="379200" cy="373800"/>
            </a:xfrm>
            <a:custGeom>
              <a:avLst/>
              <a:gdLst/>
              <a:ahLst/>
              <a:cxnLst/>
              <a:rect l="l" t="t" r="r" b="b"/>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8" name="Google Shape;715;gb0755e36db_0_0">
              <a:extLst>
                <a:ext uri="{FF2B5EF4-FFF2-40B4-BE49-F238E27FC236}">
                  <a16:creationId xmlns:a16="http://schemas.microsoft.com/office/drawing/2014/main" id="{6EDAEA27-B54E-0A4F-A1C7-B251953B8557}"/>
                </a:ext>
              </a:extLst>
            </p:cNvPr>
            <p:cNvSpPr/>
            <p:nvPr/>
          </p:nvSpPr>
          <p:spPr>
            <a:xfrm>
              <a:off x="8692476" y="9142974"/>
              <a:ext cx="1675500" cy="1698900"/>
            </a:xfrm>
            <a:custGeom>
              <a:avLst/>
              <a:gdLst/>
              <a:ahLst/>
              <a:cxnLst/>
              <a:rect l="l" t="t" r="r" b="b"/>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9" name="Google Shape;716;gb0755e36db_0_0">
              <a:extLst>
                <a:ext uri="{FF2B5EF4-FFF2-40B4-BE49-F238E27FC236}">
                  <a16:creationId xmlns:a16="http://schemas.microsoft.com/office/drawing/2014/main" id="{D28602E3-2D55-9247-908E-C932A9537E59}"/>
                </a:ext>
              </a:extLst>
            </p:cNvPr>
            <p:cNvSpPr/>
            <p:nvPr/>
          </p:nvSpPr>
          <p:spPr>
            <a:xfrm>
              <a:off x="9341927" y="10663547"/>
              <a:ext cx="227100" cy="235800"/>
            </a:xfrm>
            <a:custGeom>
              <a:avLst/>
              <a:gdLst/>
              <a:ahLst/>
              <a:cxnLst/>
              <a:rect l="l" t="t" r="r" b="b"/>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0" name="Google Shape;717;gb0755e36db_0_0">
              <a:extLst>
                <a:ext uri="{FF2B5EF4-FFF2-40B4-BE49-F238E27FC236}">
                  <a16:creationId xmlns:a16="http://schemas.microsoft.com/office/drawing/2014/main" id="{10775256-4BCF-D848-8219-1EA4388A58D7}"/>
                </a:ext>
              </a:extLst>
            </p:cNvPr>
            <p:cNvSpPr/>
            <p:nvPr/>
          </p:nvSpPr>
          <p:spPr>
            <a:xfrm>
              <a:off x="8692476" y="10292745"/>
              <a:ext cx="867900" cy="1509000"/>
            </a:xfrm>
            <a:custGeom>
              <a:avLst/>
              <a:gdLst/>
              <a:ahLst/>
              <a:cxnLst/>
              <a:rect l="l" t="t" r="r" b="b"/>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1" name="Google Shape;718;gb0755e36db_0_0">
              <a:extLst>
                <a:ext uri="{FF2B5EF4-FFF2-40B4-BE49-F238E27FC236}">
                  <a16:creationId xmlns:a16="http://schemas.microsoft.com/office/drawing/2014/main" id="{74E15CA6-1E37-434D-BB78-9137AB1FBD86}"/>
                </a:ext>
              </a:extLst>
            </p:cNvPr>
            <p:cNvSpPr/>
            <p:nvPr/>
          </p:nvSpPr>
          <p:spPr>
            <a:xfrm>
              <a:off x="8129234" y="8703189"/>
              <a:ext cx="183900" cy="204000"/>
            </a:xfrm>
            <a:custGeom>
              <a:avLst/>
              <a:gdLst/>
              <a:ahLst/>
              <a:cxnLst/>
              <a:rect l="l" t="t" r="r" b="b"/>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2" name="Google Shape;719;gb0755e36db_0_0">
              <a:extLst>
                <a:ext uri="{FF2B5EF4-FFF2-40B4-BE49-F238E27FC236}">
                  <a16:creationId xmlns:a16="http://schemas.microsoft.com/office/drawing/2014/main" id="{104B17D2-1C47-FB48-98EB-87596D14229C}"/>
                </a:ext>
              </a:extLst>
            </p:cNvPr>
            <p:cNvSpPr/>
            <p:nvPr/>
          </p:nvSpPr>
          <p:spPr>
            <a:xfrm>
              <a:off x="8186710" y="8890023"/>
              <a:ext cx="143700" cy="126600"/>
            </a:xfrm>
            <a:custGeom>
              <a:avLst/>
              <a:gdLst/>
              <a:ahLst/>
              <a:cxnLst/>
              <a:rect l="l" t="t" r="r" b="b"/>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3" name="Google Shape;720;gb0755e36db_0_0">
              <a:extLst>
                <a:ext uri="{FF2B5EF4-FFF2-40B4-BE49-F238E27FC236}">
                  <a16:creationId xmlns:a16="http://schemas.microsoft.com/office/drawing/2014/main" id="{AA18158F-4F71-5940-AA2C-C0C442FC2B63}"/>
                </a:ext>
              </a:extLst>
            </p:cNvPr>
            <p:cNvSpPr/>
            <p:nvPr/>
          </p:nvSpPr>
          <p:spPr>
            <a:xfrm>
              <a:off x="8025781" y="8746304"/>
              <a:ext cx="94800" cy="74700"/>
            </a:xfrm>
            <a:custGeom>
              <a:avLst/>
              <a:gdLst/>
              <a:ahLst/>
              <a:cxnLst/>
              <a:rect l="l" t="t" r="r" b="b"/>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4" name="Google Shape;721;gb0755e36db_0_0">
              <a:extLst>
                <a:ext uri="{FF2B5EF4-FFF2-40B4-BE49-F238E27FC236}">
                  <a16:creationId xmlns:a16="http://schemas.microsoft.com/office/drawing/2014/main" id="{EF788D98-9552-3E47-8526-16F64A48545F}"/>
                </a:ext>
              </a:extLst>
            </p:cNvPr>
            <p:cNvSpPr/>
            <p:nvPr/>
          </p:nvSpPr>
          <p:spPr>
            <a:xfrm>
              <a:off x="7925202" y="8593962"/>
              <a:ext cx="169500" cy="195600"/>
            </a:xfrm>
            <a:custGeom>
              <a:avLst/>
              <a:gdLst/>
              <a:ahLst/>
              <a:cxnLst/>
              <a:rect l="l" t="t" r="r" b="b"/>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5" name="Google Shape;722;gb0755e36db_0_0">
              <a:extLst>
                <a:ext uri="{FF2B5EF4-FFF2-40B4-BE49-F238E27FC236}">
                  <a16:creationId xmlns:a16="http://schemas.microsoft.com/office/drawing/2014/main" id="{4F95E8F6-9DFC-204E-8F6A-8F21344AC075}"/>
                </a:ext>
              </a:extLst>
            </p:cNvPr>
            <p:cNvSpPr/>
            <p:nvPr/>
          </p:nvSpPr>
          <p:spPr>
            <a:xfrm>
              <a:off x="6899302" y="7927094"/>
              <a:ext cx="1261500" cy="810600"/>
            </a:xfrm>
            <a:custGeom>
              <a:avLst/>
              <a:gdLst/>
              <a:ahLst/>
              <a:cxnLst/>
              <a:rect l="l" t="t" r="r" b="b"/>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6" name="Google Shape;723;gb0755e36db_0_0">
              <a:extLst>
                <a:ext uri="{FF2B5EF4-FFF2-40B4-BE49-F238E27FC236}">
                  <a16:creationId xmlns:a16="http://schemas.microsoft.com/office/drawing/2014/main" id="{A9EE6186-D25B-9248-A222-9D7D43F08F56}"/>
                </a:ext>
              </a:extLst>
            </p:cNvPr>
            <p:cNvSpPr/>
            <p:nvPr/>
          </p:nvSpPr>
          <p:spPr>
            <a:xfrm>
              <a:off x="8051647" y="8680195"/>
              <a:ext cx="252900" cy="135000"/>
            </a:xfrm>
            <a:custGeom>
              <a:avLst/>
              <a:gdLst/>
              <a:ahLst/>
              <a:cxnLst/>
              <a:rect l="l" t="t" r="r" b="b"/>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7" name="Google Shape;724;gb0755e36db_0_0">
              <a:extLst>
                <a:ext uri="{FF2B5EF4-FFF2-40B4-BE49-F238E27FC236}">
                  <a16:creationId xmlns:a16="http://schemas.microsoft.com/office/drawing/2014/main" id="{E6D7829C-2C01-CC47-ADBD-1C582AF8372A}"/>
                </a:ext>
              </a:extLst>
            </p:cNvPr>
            <p:cNvSpPr/>
            <p:nvPr/>
          </p:nvSpPr>
          <p:spPr>
            <a:xfrm>
              <a:off x="8051647" y="8568090"/>
              <a:ext cx="60300" cy="126600"/>
            </a:xfrm>
            <a:custGeom>
              <a:avLst/>
              <a:gdLst/>
              <a:ahLst/>
              <a:cxnLst/>
              <a:rect l="l" t="t" r="r" b="b"/>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8" name="Google Shape;725;gb0755e36db_0_0">
              <a:extLst>
                <a:ext uri="{FF2B5EF4-FFF2-40B4-BE49-F238E27FC236}">
                  <a16:creationId xmlns:a16="http://schemas.microsoft.com/office/drawing/2014/main" id="{3A2B8C88-635A-FC47-BC72-27D6F452E112}"/>
                </a:ext>
              </a:extLst>
            </p:cNvPr>
            <p:cNvSpPr/>
            <p:nvPr/>
          </p:nvSpPr>
          <p:spPr>
            <a:xfrm>
              <a:off x="8683852" y="8493354"/>
              <a:ext cx="109200" cy="92100"/>
            </a:xfrm>
            <a:custGeom>
              <a:avLst/>
              <a:gdLst/>
              <a:ahLst/>
              <a:cxnLst/>
              <a:rect l="l" t="t" r="r" b="b"/>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9" name="Google Shape;726;gb0755e36db_0_0">
              <a:extLst>
                <a:ext uri="{FF2B5EF4-FFF2-40B4-BE49-F238E27FC236}">
                  <a16:creationId xmlns:a16="http://schemas.microsoft.com/office/drawing/2014/main" id="{3C6B3C87-13E9-2F4B-A758-7B8BCBEFA5EE}"/>
                </a:ext>
              </a:extLst>
            </p:cNvPr>
            <p:cNvSpPr/>
            <p:nvPr/>
          </p:nvSpPr>
          <p:spPr>
            <a:xfrm>
              <a:off x="8784433" y="8493354"/>
              <a:ext cx="152400" cy="126600"/>
            </a:xfrm>
            <a:custGeom>
              <a:avLst/>
              <a:gdLst/>
              <a:ahLst/>
              <a:cxnLst/>
              <a:rect l="l" t="t" r="r" b="b"/>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0" name="Google Shape;727;gb0755e36db_0_0">
              <a:extLst>
                <a:ext uri="{FF2B5EF4-FFF2-40B4-BE49-F238E27FC236}">
                  <a16:creationId xmlns:a16="http://schemas.microsoft.com/office/drawing/2014/main" id="{758A9F4B-B5EE-E74C-9A87-5EE0092A0164}"/>
                </a:ext>
              </a:extLst>
            </p:cNvPr>
            <p:cNvSpPr/>
            <p:nvPr/>
          </p:nvSpPr>
          <p:spPr>
            <a:xfrm>
              <a:off x="4723927" y="5682165"/>
              <a:ext cx="1635000" cy="1098000"/>
            </a:xfrm>
            <a:custGeom>
              <a:avLst/>
              <a:gdLst/>
              <a:ahLst/>
              <a:cxnLst/>
              <a:rect l="l" t="t" r="r" b="b"/>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1" name="Google Shape;728;gb0755e36db_0_0">
              <a:extLst>
                <a:ext uri="{FF2B5EF4-FFF2-40B4-BE49-F238E27FC236}">
                  <a16:creationId xmlns:a16="http://schemas.microsoft.com/office/drawing/2014/main" id="{767DD7D8-3CD0-C043-9344-1D233D077156}"/>
                </a:ext>
              </a:extLst>
            </p:cNvPr>
            <p:cNvSpPr/>
            <p:nvPr/>
          </p:nvSpPr>
          <p:spPr>
            <a:xfrm>
              <a:off x="6568827" y="7082011"/>
              <a:ext cx="2433900" cy="1207200"/>
            </a:xfrm>
            <a:custGeom>
              <a:avLst/>
              <a:gdLst/>
              <a:ahLst/>
              <a:cxnLst/>
              <a:rect l="l" t="t" r="r" b="b"/>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2" name="Google Shape;729;gb0755e36db_0_0">
              <a:extLst>
                <a:ext uri="{FF2B5EF4-FFF2-40B4-BE49-F238E27FC236}">
                  <a16:creationId xmlns:a16="http://schemas.microsoft.com/office/drawing/2014/main" id="{947EAA3C-249E-D045-8C8E-9736A39E77D7}"/>
                </a:ext>
              </a:extLst>
            </p:cNvPr>
            <p:cNvSpPr/>
            <p:nvPr/>
          </p:nvSpPr>
          <p:spPr>
            <a:xfrm>
              <a:off x="5887766" y="5630428"/>
              <a:ext cx="3594900" cy="1848300"/>
            </a:xfrm>
            <a:custGeom>
              <a:avLst/>
              <a:gdLst/>
              <a:ahLst/>
              <a:cxnLst/>
              <a:rect l="l" t="t" r="r" b="b"/>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3" name="Google Shape;730;gb0755e36db_0_0">
              <a:extLst>
                <a:ext uri="{FF2B5EF4-FFF2-40B4-BE49-F238E27FC236}">
                  <a16:creationId xmlns:a16="http://schemas.microsoft.com/office/drawing/2014/main" id="{5EBAC23C-C302-CB4C-B1D6-73D530B844A8}"/>
                </a:ext>
              </a:extLst>
            </p:cNvPr>
            <p:cNvSpPr/>
            <p:nvPr/>
          </p:nvSpPr>
          <p:spPr>
            <a:xfrm>
              <a:off x="16905445" y="9743731"/>
              <a:ext cx="86100" cy="74700"/>
            </a:xfrm>
            <a:custGeom>
              <a:avLst/>
              <a:gdLst/>
              <a:ahLst/>
              <a:cxnLst/>
              <a:rect l="l" t="t" r="r" b="b"/>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4" name="Google Shape;731;gb0755e36db_0_0">
              <a:extLst>
                <a:ext uri="{FF2B5EF4-FFF2-40B4-BE49-F238E27FC236}">
                  <a16:creationId xmlns:a16="http://schemas.microsoft.com/office/drawing/2014/main" id="{C97F2619-C89C-0E41-A408-581B248744F0}"/>
                </a:ext>
              </a:extLst>
            </p:cNvPr>
            <p:cNvSpPr/>
            <p:nvPr/>
          </p:nvSpPr>
          <p:spPr>
            <a:xfrm>
              <a:off x="16974413" y="9726483"/>
              <a:ext cx="109200" cy="40200"/>
            </a:xfrm>
            <a:custGeom>
              <a:avLst/>
              <a:gdLst/>
              <a:ahLst/>
              <a:cxnLst/>
              <a:rect l="l" t="t" r="r" b="b"/>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5" name="Google Shape;732;gb0755e36db_0_0">
              <a:extLst>
                <a:ext uri="{FF2B5EF4-FFF2-40B4-BE49-F238E27FC236}">
                  <a16:creationId xmlns:a16="http://schemas.microsoft.com/office/drawing/2014/main" id="{A66FAFB0-6D36-F543-92E3-4C55146F45B8}"/>
                </a:ext>
              </a:extLst>
            </p:cNvPr>
            <p:cNvSpPr/>
            <p:nvPr/>
          </p:nvSpPr>
          <p:spPr>
            <a:xfrm>
              <a:off x="12330551" y="6990030"/>
              <a:ext cx="261600" cy="143700"/>
            </a:xfrm>
            <a:custGeom>
              <a:avLst/>
              <a:gdLst/>
              <a:ahLst/>
              <a:cxnLst/>
              <a:rect l="l" t="t" r="r" b="b"/>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6" name="Google Shape;733;gb0755e36db_0_0">
              <a:extLst>
                <a:ext uri="{FF2B5EF4-FFF2-40B4-BE49-F238E27FC236}">
                  <a16:creationId xmlns:a16="http://schemas.microsoft.com/office/drawing/2014/main" id="{AB1E4F37-BB0C-5249-B921-7F61559C58AF}"/>
                </a:ext>
              </a:extLst>
            </p:cNvPr>
            <p:cNvSpPr/>
            <p:nvPr/>
          </p:nvSpPr>
          <p:spPr>
            <a:xfrm>
              <a:off x="12212731" y="7107882"/>
              <a:ext cx="313200" cy="135000"/>
            </a:xfrm>
            <a:custGeom>
              <a:avLst/>
              <a:gdLst/>
              <a:ahLst/>
              <a:cxnLst/>
              <a:rect l="l" t="t" r="r" b="b"/>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7" name="Google Shape;734;gb0755e36db_0_0">
              <a:extLst>
                <a:ext uri="{FF2B5EF4-FFF2-40B4-BE49-F238E27FC236}">
                  <a16:creationId xmlns:a16="http://schemas.microsoft.com/office/drawing/2014/main" id="{602393E5-9890-4144-BD5D-2E28AE760ECA}"/>
                </a:ext>
              </a:extLst>
            </p:cNvPr>
            <p:cNvSpPr/>
            <p:nvPr/>
          </p:nvSpPr>
          <p:spPr>
            <a:xfrm>
              <a:off x="12103531" y="7208485"/>
              <a:ext cx="480000" cy="465600"/>
            </a:xfrm>
            <a:custGeom>
              <a:avLst/>
              <a:gdLst/>
              <a:ahLst/>
              <a:cxnLst/>
              <a:rect l="l" t="t" r="r" b="b"/>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8" name="Google Shape;735;gb0755e36db_0_0">
              <a:extLst>
                <a:ext uri="{FF2B5EF4-FFF2-40B4-BE49-F238E27FC236}">
                  <a16:creationId xmlns:a16="http://schemas.microsoft.com/office/drawing/2014/main" id="{E7220689-9B9B-7E44-A9FE-14948A93B0B4}"/>
                </a:ext>
              </a:extLst>
            </p:cNvPr>
            <p:cNvSpPr/>
            <p:nvPr/>
          </p:nvSpPr>
          <p:spPr>
            <a:xfrm>
              <a:off x="12382276" y="7234356"/>
              <a:ext cx="227100" cy="212700"/>
            </a:xfrm>
            <a:custGeom>
              <a:avLst/>
              <a:gdLst/>
              <a:ahLst/>
              <a:cxnLst/>
              <a:rect l="l" t="t" r="r" b="b"/>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9" name="Google Shape;736;gb0755e36db_0_0">
              <a:extLst>
                <a:ext uri="{FF2B5EF4-FFF2-40B4-BE49-F238E27FC236}">
                  <a16:creationId xmlns:a16="http://schemas.microsoft.com/office/drawing/2014/main" id="{A5BFD0B5-06B1-4F41-9C6D-61E7C1C4BCFB}"/>
                </a:ext>
              </a:extLst>
            </p:cNvPr>
            <p:cNvSpPr/>
            <p:nvPr/>
          </p:nvSpPr>
          <p:spPr>
            <a:xfrm>
              <a:off x="11606382" y="6990030"/>
              <a:ext cx="557400" cy="480000"/>
            </a:xfrm>
            <a:custGeom>
              <a:avLst/>
              <a:gdLst/>
              <a:ahLst/>
              <a:cxnLst/>
              <a:rect l="l" t="t" r="r" b="b"/>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0" name="Google Shape;737;gb0755e36db_0_0">
              <a:extLst>
                <a:ext uri="{FF2B5EF4-FFF2-40B4-BE49-F238E27FC236}">
                  <a16:creationId xmlns:a16="http://schemas.microsoft.com/office/drawing/2014/main" id="{216F1CBC-2AE7-6243-BEA2-FB21F76449F3}"/>
                </a:ext>
              </a:extLst>
            </p:cNvPr>
            <p:cNvSpPr/>
            <p:nvPr/>
          </p:nvSpPr>
          <p:spPr>
            <a:xfrm>
              <a:off x="12069045" y="7176869"/>
              <a:ext cx="186900" cy="126600"/>
            </a:xfrm>
            <a:custGeom>
              <a:avLst/>
              <a:gdLst/>
              <a:ahLst/>
              <a:cxnLst/>
              <a:rect l="l" t="t" r="r" b="b"/>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1" name="Google Shape;738;gb0755e36db_0_0">
              <a:extLst>
                <a:ext uri="{FF2B5EF4-FFF2-40B4-BE49-F238E27FC236}">
                  <a16:creationId xmlns:a16="http://schemas.microsoft.com/office/drawing/2014/main" id="{F809A95A-C5AA-D341-8A0E-BF52D0307B8D}"/>
                </a:ext>
              </a:extLst>
            </p:cNvPr>
            <p:cNvSpPr/>
            <p:nvPr/>
          </p:nvSpPr>
          <p:spPr>
            <a:xfrm>
              <a:off x="11910995" y="6972783"/>
              <a:ext cx="175200" cy="109200"/>
            </a:xfrm>
            <a:custGeom>
              <a:avLst/>
              <a:gdLst/>
              <a:ahLst/>
              <a:cxnLst/>
              <a:rect l="l" t="t" r="r" b="b"/>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2" name="Google Shape;739;gb0755e36db_0_0">
              <a:extLst>
                <a:ext uri="{FF2B5EF4-FFF2-40B4-BE49-F238E27FC236}">
                  <a16:creationId xmlns:a16="http://schemas.microsoft.com/office/drawing/2014/main" id="{B9120E6C-4E0B-E340-A5F8-1F64A8FEBB3C}"/>
                </a:ext>
              </a:extLst>
            </p:cNvPr>
            <p:cNvSpPr/>
            <p:nvPr/>
          </p:nvSpPr>
          <p:spPr>
            <a:xfrm>
              <a:off x="12054678" y="7050392"/>
              <a:ext cx="31500" cy="31500"/>
            </a:xfrm>
            <a:custGeom>
              <a:avLst/>
              <a:gdLst/>
              <a:ahLst/>
              <a:cxnLst/>
              <a:rect l="l" t="t" r="r" b="b"/>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3" name="Google Shape;740;gb0755e36db_0_0">
              <a:extLst>
                <a:ext uri="{FF2B5EF4-FFF2-40B4-BE49-F238E27FC236}">
                  <a16:creationId xmlns:a16="http://schemas.microsoft.com/office/drawing/2014/main" id="{D4289773-00B2-E141-A437-243C785AD9BF}"/>
                </a:ext>
              </a:extLst>
            </p:cNvPr>
            <p:cNvSpPr/>
            <p:nvPr/>
          </p:nvSpPr>
          <p:spPr>
            <a:xfrm>
              <a:off x="11951225" y="6854932"/>
              <a:ext cx="169500" cy="152400"/>
            </a:xfrm>
            <a:custGeom>
              <a:avLst/>
              <a:gdLst/>
              <a:ahLst/>
              <a:cxnLst/>
              <a:rect l="l" t="t" r="r" b="b"/>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4" name="Google Shape;741;gb0755e36db_0_0">
              <a:extLst>
                <a:ext uri="{FF2B5EF4-FFF2-40B4-BE49-F238E27FC236}">
                  <a16:creationId xmlns:a16="http://schemas.microsoft.com/office/drawing/2014/main" id="{0A63BAD4-69DC-DE42-8C5C-EA80701AFF13}"/>
                </a:ext>
              </a:extLst>
            </p:cNvPr>
            <p:cNvSpPr/>
            <p:nvPr/>
          </p:nvSpPr>
          <p:spPr>
            <a:xfrm>
              <a:off x="12155254" y="6601982"/>
              <a:ext cx="126300" cy="186900"/>
            </a:xfrm>
            <a:custGeom>
              <a:avLst/>
              <a:gdLst/>
              <a:ahLst/>
              <a:cxnLst/>
              <a:rect l="l" t="t" r="r" b="b"/>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5" name="Google Shape;742;gb0755e36db_0_0">
              <a:extLst>
                <a:ext uri="{FF2B5EF4-FFF2-40B4-BE49-F238E27FC236}">
                  <a16:creationId xmlns:a16="http://schemas.microsoft.com/office/drawing/2014/main" id="{C047431B-46A7-5A41-A2CE-39A57048E7C9}"/>
                </a:ext>
              </a:extLst>
            </p:cNvPr>
            <p:cNvSpPr/>
            <p:nvPr/>
          </p:nvSpPr>
          <p:spPr>
            <a:xfrm>
              <a:off x="12063299" y="6771575"/>
              <a:ext cx="376500" cy="436800"/>
            </a:xfrm>
            <a:custGeom>
              <a:avLst/>
              <a:gdLst/>
              <a:ahLst/>
              <a:cxnLst/>
              <a:rect l="l" t="t" r="r" b="b"/>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6" name="Google Shape;743;gb0755e36db_0_0">
              <a:extLst>
                <a:ext uri="{FF2B5EF4-FFF2-40B4-BE49-F238E27FC236}">
                  <a16:creationId xmlns:a16="http://schemas.microsoft.com/office/drawing/2014/main" id="{1B0F2B71-7213-3641-9EF2-9062319EFC66}"/>
                </a:ext>
              </a:extLst>
            </p:cNvPr>
            <p:cNvSpPr/>
            <p:nvPr/>
          </p:nvSpPr>
          <p:spPr>
            <a:xfrm>
              <a:off x="12727120" y="6906673"/>
              <a:ext cx="750000" cy="445500"/>
            </a:xfrm>
            <a:custGeom>
              <a:avLst/>
              <a:gdLst/>
              <a:ahLst/>
              <a:cxnLst/>
              <a:rect l="l" t="t" r="r" b="b"/>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7" name="Google Shape;744;gb0755e36db_0_0">
              <a:extLst>
                <a:ext uri="{FF2B5EF4-FFF2-40B4-BE49-F238E27FC236}">
                  <a16:creationId xmlns:a16="http://schemas.microsoft.com/office/drawing/2014/main" id="{82229B6F-AD6C-A74A-BFD6-7DFADE4911AA}"/>
                </a:ext>
              </a:extLst>
            </p:cNvPr>
            <p:cNvSpPr/>
            <p:nvPr/>
          </p:nvSpPr>
          <p:spPr>
            <a:xfrm>
              <a:off x="12491478" y="7073387"/>
              <a:ext cx="252900" cy="103500"/>
            </a:xfrm>
            <a:custGeom>
              <a:avLst/>
              <a:gdLst/>
              <a:ahLst/>
              <a:cxnLst/>
              <a:rect l="l" t="t" r="r" b="b"/>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8" name="Google Shape;745;gb0755e36db_0_0">
              <a:extLst>
                <a:ext uri="{FF2B5EF4-FFF2-40B4-BE49-F238E27FC236}">
                  <a16:creationId xmlns:a16="http://schemas.microsoft.com/office/drawing/2014/main" id="{639E797B-FA5E-E647-AA96-AD7804742A7F}"/>
                </a:ext>
              </a:extLst>
            </p:cNvPr>
            <p:cNvSpPr/>
            <p:nvPr/>
          </p:nvSpPr>
          <p:spPr>
            <a:xfrm>
              <a:off x="12770222" y="6693964"/>
              <a:ext cx="396600" cy="296100"/>
            </a:xfrm>
            <a:custGeom>
              <a:avLst/>
              <a:gdLst/>
              <a:ahLst/>
              <a:cxnLst/>
              <a:rect l="l" t="t" r="r" b="b"/>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9" name="Google Shape;746;gb0755e36db_0_0">
              <a:extLst>
                <a:ext uri="{FF2B5EF4-FFF2-40B4-BE49-F238E27FC236}">
                  <a16:creationId xmlns:a16="http://schemas.microsoft.com/office/drawing/2014/main" id="{DAE87E2E-300F-B146-81B6-0D406145C0CF}"/>
                </a:ext>
              </a:extLst>
            </p:cNvPr>
            <p:cNvSpPr/>
            <p:nvPr/>
          </p:nvSpPr>
          <p:spPr>
            <a:xfrm>
              <a:off x="12678265" y="6676718"/>
              <a:ext cx="244200" cy="161100"/>
            </a:xfrm>
            <a:custGeom>
              <a:avLst/>
              <a:gdLst/>
              <a:ahLst/>
              <a:cxnLst/>
              <a:rect l="l" t="t" r="r" b="b"/>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0" name="Google Shape;747;gb0755e36db_0_0">
              <a:extLst>
                <a:ext uri="{FF2B5EF4-FFF2-40B4-BE49-F238E27FC236}">
                  <a16:creationId xmlns:a16="http://schemas.microsoft.com/office/drawing/2014/main" id="{B4B31CEE-F67E-FE46-B57E-B9799C06F039}"/>
                </a:ext>
              </a:extLst>
            </p:cNvPr>
            <p:cNvSpPr/>
            <p:nvPr/>
          </p:nvSpPr>
          <p:spPr>
            <a:xfrm>
              <a:off x="12678265" y="6576112"/>
              <a:ext cx="301800" cy="152400"/>
            </a:xfrm>
            <a:custGeom>
              <a:avLst/>
              <a:gdLst/>
              <a:ahLst/>
              <a:cxnLst/>
              <a:rect l="l" t="t" r="r" b="b"/>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1" name="Google Shape;748;gb0755e36db_0_0">
              <a:extLst>
                <a:ext uri="{FF2B5EF4-FFF2-40B4-BE49-F238E27FC236}">
                  <a16:creationId xmlns:a16="http://schemas.microsoft.com/office/drawing/2014/main" id="{275BD9A1-79B5-A04D-86AA-3F95CE7021AF}"/>
                </a:ext>
              </a:extLst>
            </p:cNvPr>
            <p:cNvSpPr/>
            <p:nvPr/>
          </p:nvSpPr>
          <p:spPr>
            <a:xfrm>
              <a:off x="12770222" y="6484132"/>
              <a:ext cx="201300" cy="126600"/>
            </a:xfrm>
            <a:custGeom>
              <a:avLst/>
              <a:gdLst/>
              <a:ahLst/>
              <a:cxnLst/>
              <a:rect l="l" t="t" r="r" b="b"/>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2" name="Google Shape;749;gb0755e36db_0_0">
              <a:extLst>
                <a:ext uri="{FF2B5EF4-FFF2-40B4-BE49-F238E27FC236}">
                  <a16:creationId xmlns:a16="http://schemas.microsoft.com/office/drawing/2014/main" id="{827641D4-99AF-AD49-840B-ACECEBAFB8FC}"/>
                </a:ext>
              </a:extLst>
            </p:cNvPr>
            <p:cNvSpPr/>
            <p:nvPr/>
          </p:nvSpPr>
          <p:spPr>
            <a:xfrm>
              <a:off x="12617921" y="6745705"/>
              <a:ext cx="135000" cy="66000"/>
            </a:xfrm>
            <a:custGeom>
              <a:avLst/>
              <a:gdLst/>
              <a:ahLst/>
              <a:cxnLst/>
              <a:rect l="l" t="t" r="r" b="b"/>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3" name="Google Shape;750;gb0755e36db_0_0">
              <a:extLst>
                <a:ext uri="{FF2B5EF4-FFF2-40B4-BE49-F238E27FC236}">
                  <a16:creationId xmlns:a16="http://schemas.microsoft.com/office/drawing/2014/main" id="{E9FE7F79-A7BD-C442-97EB-C677E221E1BB}"/>
                </a:ext>
              </a:extLst>
            </p:cNvPr>
            <p:cNvSpPr/>
            <p:nvPr/>
          </p:nvSpPr>
          <p:spPr>
            <a:xfrm>
              <a:off x="12408138" y="6762948"/>
              <a:ext cx="402300" cy="353700"/>
            </a:xfrm>
            <a:custGeom>
              <a:avLst/>
              <a:gdLst/>
              <a:ahLst/>
              <a:cxnLst/>
              <a:rect l="l" t="t" r="r" b="b"/>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4" name="Google Shape;751;gb0755e36db_0_0">
              <a:extLst>
                <a:ext uri="{FF2B5EF4-FFF2-40B4-BE49-F238E27FC236}">
                  <a16:creationId xmlns:a16="http://schemas.microsoft.com/office/drawing/2014/main" id="{867DB22D-DF31-6A4D-B8EE-01CD5977BC3C}"/>
                </a:ext>
              </a:extLst>
            </p:cNvPr>
            <p:cNvSpPr/>
            <p:nvPr/>
          </p:nvSpPr>
          <p:spPr>
            <a:xfrm>
              <a:off x="12652400" y="7133753"/>
              <a:ext cx="387900" cy="252900"/>
            </a:xfrm>
            <a:custGeom>
              <a:avLst/>
              <a:gdLst/>
              <a:ahLst/>
              <a:cxnLst/>
              <a:rect l="l" t="t" r="r" b="b"/>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5" name="Google Shape;752;gb0755e36db_0_0">
              <a:extLst>
                <a:ext uri="{FF2B5EF4-FFF2-40B4-BE49-F238E27FC236}">
                  <a16:creationId xmlns:a16="http://schemas.microsoft.com/office/drawing/2014/main" id="{116E5791-D39F-5845-88FB-2C00DECEFAA1}"/>
                </a:ext>
              </a:extLst>
            </p:cNvPr>
            <p:cNvSpPr/>
            <p:nvPr/>
          </p:nvSpPr>
          <p:spPr>
            <a:xfrm>
              <a:off x="12922527" y="7125129"/>
              <a:ext cx="140700" cy="169500"/>
            </a:xfrm>
            <a:custGeom>
              <a:avLst/>
              <a:gdLst/>
              <a:ahLst/>
              <a:cxnLst/>
              <a:rect l="l" t="t" r="r" b="b"/>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6" name="Google Shape;753;gb0755e36db_0_0">
              <a:extLst>
                <a:ext uri="{FF2B5EF4-FFF2-40B4-BE49-F238E27FC236}">
                  <a16:creationId xmlns:a16="http://schemas.microsoft.com/office/drawing/2014/main" id="{2DDBAA45-789F-C340-8365-B96FDAA937FA}"/>
                </a:ext>
              </a:extLst>
            </p:cNvPr>
            <p:cNvSpPr/>
            <p:nvPr/>
          </p:nvSpPr>
          <p:spPr>
            <a:xfrm>
              <a:off x="12980002" y="7217109"/>
              <a:ext cx="83400" cy="86100"/>
            </a:xfrm>
            <a:custGeom>
              <a:avLst/>
              <a:gdLst/>
              <a:ahLst/>
              <a:cxnLst/>
              <a:rect l="l" t="t" r="r" b="b"/>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7" name="Google Shape;754;gb0755e36db_0_0">
              <a:extLst>
                <a:ext uri="{FF2B5EF4-FFF2-40B4-BE49-F238E27FC236}">
                  <a16:creationId xmlns:a16="http://schemas.microsoft.com/office/drawing/2014/main" id="{DE90F42A-958A-6143-BB8A-3323CEEB8F2B}"/>
                </a:ext>
              </a:extLst>
            </p:cNvPr>
            <p:cNvSpPr/>
            <p:nvPr/>
          </p:nvSpPr>
          <p:spPr>
            <a:xfrm>
              <a:off x="12727120" y="7352207"/>
              <a:ext cx="270000" cy="161100"/>
            </a:xfrm>
            <a:custGeom>
              <a:avLst/>
              <a:gdLst/>
              <a:ahLst/>
              <a:cxnLst/>
              <a:rect l="l" t="t" r="r" b="b"/>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8" name="Google Shape;755;gb0755e36db_0_0">
              <a:extLst>
                <a:ext uri="{FF2B5EF4-FFF2-40B4-BE49-F238E27FC236}">
                  <a16:creationId xmlns:a16="http://schemas.microsoft.com/office/drawing/2014/main" id="{DA13F8EE-98A2-B04E-A4CD-FC6121422670}"/>
                </a:ext>
              </a:extLst>
            </p:cNvPr>
            <p:cNvSpPr/>
            <p:nvPr/>
          </p:nvSpPr>
          <p:spPr>
            <a:xfrm>
              <a:off x="12465613" y="7311966"/>
              <a:ext cx="152400" cy="126600"/>
            </a:xfrm>
            <a:custGeom>
              <a:avLst/>
              <a:gdLst/>
              <a:ahLst/>
              <a:cxnLst/>
              <a:rect l="l" t="t" r="r" b="b"/>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9" name="Google Shape;756;gb0755e36db_0_0">
              <a:extLst>
                <a:ext uri="{FF2B5EF4-FFF2-40B4-BE49-F238E27FC236}">
                  <a16:creationId xmlns:a16="http://schemas.microsoft.com/office/drawing/2014/main" id="{40EC001C-40CC-944E-A426-71CB4E8E4AD5}"/>
                </a:ext>
              </a:extLst>
            </p:cNvPr>
            <p:cNvSpPr/>
            <p:nvPr/>
          </p:nvSpPr>
          <p:spPr>
            <a:xfrm>
              <a:off x="12574812" y="7251602"/>
              <a:ext cx="186900" cy="227100"/>
            </a:xfrm>
            <a:custGeom>
              <a:avLst/>
              <a:gdLst/>
              <a:ahLst/>
              <a:cxnLst/>
              <a:rect l="l" t="t" r="r" b="b"/>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0" name="Google Shape;757;gb0755e36db_0_0">
              <a:extLst>
                <a:ext uri="{FF2B5EF4-FFF2-40B4-BE49-F238E27FC236}">
                  <a16:creationId xmlns:a16="http://schemas.microsoft.com/office/drawing/2014/main" id="{6991B836-4166-8241-B822-3B7C11DC303E}"/>
                </a:ext>
              </a:extLst>
            </p:cNvPr>
            <p:cNvSpPr/>
            <p:nvPr/>
          </p:nvSpPr>
          <p:spPr>
            <a:xfrm>
              <a:off x="12474234" y="7116506"/>
              <a:ext cx="296100" cy="161100"/>
            </a:xfrm>
            <a:custGeom>
              <a:avLst/>
              <a:gdLst/>
              <a:ahLst/>
              <a:cxnLst/>
              <a:rect l="l" t="t" r="r" b="b"/>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1" name="Google Shape;758;gb0755e36db_0_0">
              <a:extLst>
                <a:ext uri="{FF2B5EF4-FFF2-40B4-BE49-F238E27FC236}">
                  <a16:creationId xmlns:a16="http://schemas.microsoft.com/office/drawing/2014/main" id="{C30F7348-663A-8A42-963E-9F84EB23C756}"/>
                </a:ext>
              </a:extLst>
            </p:cNvPr>
            <p:cNvSpPr/>
            <p:nvPr/>
          </p:nvSpPr>
          <p:spPr>
            <a:xfrm>
              <a:off x="12643779" y="7478683"/>
              <a:ext cx="261600" cy="270300"/>
            </a:xfrm>
            <a:custGeom>
              <a:avLst/>
              <a:gdLst/>
              <a:ahLst/>
              <a:cxnLst/>
              <a:rect l="l" t="t" r="r" b="b"/>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2" name="Google Shape;759;gb0755e36db_0_0">
              <a:extLst>
                <a:ext uri="{FF2B5EF4-FFF2-40B4-BE49-F238E27FC236}">
                  <a16:creationId xmlns:a16="http://schemas.microsoft.com/office/drawing/2014/main" id="{98BBCC4F-9DC3-DB40-AC41-6E12ABF686B3}"/>
                </a:ext>
              </a:extLst>
            </p:cNvPr>
            <p:cNvSpPr/>
            <p:nvPr/>
          </p:nvSpPr>
          <p:spPr>
            <a:xfrm>
              <a:off x="12879424" y="7464308"/>
              <a:ext cx="126300" cy="83400"/>
            </a:xfrm>
            <a:custGeom>
              <a:avLst/>
              <a:gdLst/>
              <a:ahLst/>
              <a:cxnLst/>
              <a:rect l="l" t="t" r="r" b="b"/>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3" name="Google Shape;760;gb0755e36db_0_0">
              <a:extLst>
                <a:ext uri="{FF2B5EF4-FFF2-40B4-BE49-F238E27FC236}">
                  <a16:creationId xmlns:a16="http://schemas.microsoft.com/office/drawing/2014/main" id="{1E451ECB-2001-314A-AFC0-2218F1621D53}"/>
                </a:ext>
              </a:extLst>
            </p:cNvPr>
            <p:cNvSpPr/>
            <p:nvPr/>
          </p:nvSpPr>
          <p:spPr>
            <a:xfrm>
              <a:off x="12609297" y="7438442"/>
              <a:ext cx="74700" cy="152400"/>
            </a:xfrm>
            <a:custGeom>
              <a:avLst/>
              <a:gdLst/>
              <a:ahLst/>
              <a:cxnLst/>
              <a:rect l="l" t="t" r="r" b="b"/>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4" name="Google Shape;761;gb0755e36db_0_0">
              <a:extLst>
                <a:ext uri="{FF2B5EF4-FFF2-40B4-BE49-F238E27FC236}">
                  <a16:creationId xmlns:a16="http://schemas.microsoft.com/office/drawing/2014/main" id="{9C50388F-74EC-C947-ABBF-D7911CE36106}"/>
                </a:ext>
              </a:extLst>
            </p:cNvPr>
            <p:cNvSpPr/>
            <p:nvPr/>
          </p:nvSpPr>
          <p:spPr>
            <a:xfrm>
              <a:off x="12652400" y="7455689"/>
              <a:ext cx="109200" cy="74700"/>
            </a:xfrm>
            <a:custGeom>
              <a:avLst/>
              <a:gdLst/>
              <a:ahLst/>
              <a:cxnLst/>
              <a:rect l="l" t="t" r="r" b="b"/>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5" name="Google Shape;762;gb0755e36db_0_0">
              <a:extLst>
                <a:ext uri="{FF2B5EF4-FFF2-40B4-BE49-F238E27FC236}">
                  <a16:creationId xmlns:a16="http://schemas.microsoft.com/office/drawing/2014/main" id="{73B22B01-A351-EC41-843B-82DD8FF98DE6}"/>
                </a:ext>
              </a:extLst>
            </p:cNvPr>
            <p:cNvSpPr/>
            <p:nvPr/>
          </p:nvSpPr>
          <p:spPr>
            <a:xfrm>
              <a:off x="13577727" y="7504551"/>
              <a:ext cx="160800" cy="135000"/>
            </a:xfrm>
            <a:custGeom>
              <a:avLst/>
              <a:gdLst/>
              <a:ahLst/>
              <a:cxnLst/>
              <a:rect l="l" t="t" r="r" b="b"/>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6" name="Google Shape;763;gb0755e36db_0_0">
              <a:extLst>
                <a:ext uri="{FF2B5EF4-FFF2-40B4-BE49-F238E27FC236}">
                  <a16:creationId xmlns:a16="http://schemas.microsoft.com/office/drawing/2014/main" id="{30A98050-77C7-1340-97F6-5F9C7F2520F7}"/>
                </a:ext>
              </a:extLst>
            </p:cNvPr>
            <p:cNvSpPr/>
            <p:nvPr/>
          </p:nvSpPr>
          <p:spPr>
            <a:xfrm>
              <a:off x="13638073" y="7573537"/>
              <a:ext cx="833400" cy="707100"/>
            </a:xfrm>
            <a:custGeom>
              <a:avLst/>
              <a:gdLst/>
              <a:ahLst/>
              <a:cxnLst/>
              <a:rect l="l" t="t" r="r" b="b"/>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7" name="Google Shape;764;gb0755e36db_0_0">
              <a:extLst>
                <a:ext uri="{FF2B5EF4-FFF2-40B4-BE49-F238E27FC236}">
                  <a16:creationId xmlns:a16="http://schemas.microsoft.com/office/drawing/2014/main" id="{9A534EE6-E024-424A-8856-D9311A070427}"/>
                </a:ext>
              </a:extLst>
            </p:cNvPr>
            <p:cNvSpPr/>
            <p:nvPr/>
          </p:nvSpPr>
          <p:spPr>
            <a:xfrm>
              <a:off x="13655316" y="7582162"/>
              <a:ext cx="66000" cy="48900"/>
            </a:xfrm>
            <a:custGeom>
              <a:avLst/>
              <a:gdLst/>
              <a:ahLst/>
              <a:cxnLst/>
              <a:rect l="l" t="t" r="r" b="b"/>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8" name="Google Shape;765;gb0755e36db_0_0">
              <a:extLst>
                <a:ext uri="{FF2B5EF4-FFF2-40B4-BE49-F238E27FC236}">
                  <a16:creationId xmlns:a16="http://schemas.microsoft.com/office/drawing/2014/main" id="{08726CB7-EF93-894C-A74A-E03D913F9612}"/>
                </a:ext>
              </a:extLst>
            </p:cNvPr>
            <p:cNvSpPr/>
            <p:nvPr/>
          </p:nvSpPr>
          <p:spPr>
            <a:xfrm>
              <a:off x="13459905" y="7378076"/>
              <a:ext cx="296100" cy="152400"/>
            </a:xfrm>
            <a:custGeom>
              <a:avLst/>
              <a:gdLst/>
              <a:ahLst/>
              <a:cxnLst/>
              <a:rect l="l" t="t" r="r" b="b"/>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9" name="Google Shape;766;gb0755e36db_0_0">
              <a:extLst>
                <a:ext uri="{FF2B5EF4-FFF2-40B4-BE49-F238E27FC236}">
                  <a16:creationId xmlns:a16="http://schemas.microsoft.com/office/drawing/2014/main" id="{D5E33150-3369-4744-8B4F-CE015FF8C31C}"/>
                </a:ext>
              </a:extLst>
            </p:cNvPr>
            <p:cNvSpPr/>
            <p:nvPr/>
          </p:nvSpPr>
          <p:spPr>
            <a:xfrm>
              <a:off x="13663939" y="7478683"/>
              <a:ext cx="227100" cy="178200"/>
            </a:xfrm>
            <a:custGeom>
              <a:avLst/>
              <a:gdLst/>
              <a:ahLst/>
              <a:cxnLst/>
              <a:rect l="l" t="t" r="r" b="b"/>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0" name="Google Shape;767;gb0755e36db_0_0">
              <a:extLst>
                <a:ext uri="{FF2B5EF4-FFF2-40B4-BE49-F238E27FC236}">
                  <a16:creationId xmlns:a16="http://schemas.microsoft.com/office/drawing/2014/main" id="{3E3053C9-7903-EF4C-AB84-505D6E9192D3}"/>
                </a:ext>
              </a:extLst>
            </p:cNvPr>
            <p:cNvSpPr/>
            <p:nvPr/>
          </p:nvSpPr>
          <p:spPr>
            <a:xfrm>
              <a:off x="13738653" y="8036322"/>
              <a:ext cx="74700" cy="86100"/>
            </a:xfrm>
            <a:custGeom>
              <a:avLst/>
              <a:gdLst/>
              <a:ahLst/>
              <a:cxnLst/>
              <a:rect l="l" t="t" r="r" b="b"/>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1" name="Google Shape;768;gb0755e36db_0_0">
              <a:extLst>
                <a:ext uri="{FF2B5EF4-FFF2-40B4-BE49-F238E27FC236}">
                  <a16:creationId xmlns:a16="http://schemas.microsoft.com/office/drawing/2014/main" id="{222CDAB4-2FF8-1242-A703-F35D3058814F}"/>
                </a:ext>
              </a:extLst>
            </p:cNvPr>
            <p:cNvSpPr/>
            <p:nvPr/>
          </p:nvSpPr>
          <p:spPr>
            <a:xfrm>
              <a:off x="13267370" y="7717259"/>
              <a:ext cx="293100" cy="227100"/>
            </a:xfrm>
            <a:custGeom>
              <a:avLst/>
              <a:gdLst/>
              <a:ahLst/>
              <a:cxnLst/>
              <a:rect l="l" t="t" r="r" b="b"/>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2" name="Google Shape;769;gb0755e36db_0_0">
              <a:extLst>
                <a:ext uri="{FF2B5EF4-FFF2-40B4-BE49-F238E27FC236}">
                  <a16:creationId xmlns:a16="http://schemas.microsoft.com/office/drawing/2014/main" id="{49A64016-888C-834E-974B-62339C91325A}"/>
                </a:ext>
              </a:extLst>
            </p:cNvPr>
            <p:cNvSpPr/>
            <p:nvPr/>
          </p:nvSpPr>
          <p:spPr>
            <a:xfrm>
              <a:off x="13402431" y="7700013"/>
              <a:ext cx="419700" cy="396600"/>
            </a:xfrm>
            <a:custGeom>
              <a:avLst/>
              <a:gdLst/>
              <a:ahLst/>
              <a:cxnLst/>
              <a:rect l="l" t="t" r="r" b="b"/>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3" name="Google Shape;770;gb0755e36db_0_0">
              <a:extLst>
                <a:ext uri="{FF2B5EF4-FFF2-40B4-BE49-F238E27FC236}">
                  <a16:creationId xmlns:a16="http://schemas.microsoft.com/office/drawing/2014/main" id="{80CB465D-7EF4-1B44-8607-CBC3C1E72A04}"/>
                </a:ext>
              </a:extLst>
            </p:cNvPr>
            <p:cNvSpPr/>
            <p:nvPr/>
          </p:nvSpPr>
          <p:spPr>
            <a:xfrm>
              <a:off x="12870800" y="7470060"/>
              <a:ext cx="798900" cy="304800"/>
            </a:xfrm>
            <a:custGeom>
              <a:avLst/>
              <a:gdLst/>
              <a:ahLst/>
              <a:cxnLst/>
              <a:rect l="l" t="t" r="r" b="b"/>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4" name="Google Shape;771;gb0755e36db_0_0">
              <a:extLst>
                <a:ext uri="{FF2B5EF4-FFF2-40B4-BE49-F238E27FC236}">
                  <a16:creationId xmlns:a16="http://schemas.microsoft.com/office/drawing/2014/main" id="{115B948F-8BD7-5245-A687-524D4E756E22}"/>
                </a:ext>
              </a:extLst>
            </p:cNvPr>
            <p:cNvSpPr/>
            <p:nvPr/>
          </p:nvSpPr>
          <p:spPr>
            <a:xfrm>
              <a:off x="13232884" y="7952963"/>
              <a:ext cx="885000" cy="710100"/>
            </a:xfrm>
            <a:custGeom>
              <a:avLst/>
              <a:gdLst/>
              <a:ahLst/>
              <a:cxnLst/>
              <a:rect l="l" t="t" r="r" b="b"/>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5" name="Google Shape;772;gb0755e36db_0_0">
              <a:extLst>
                <a:ext uri="{FF2B5EF4-FFF2-40B4-BE49-F238E27FC236}">
                  <a16:creationId xmlns:a16="http://schemas.microsoft.com/office/drawing/2014/main" id="{0E5F31FA-A325-374A-9EC8-66B6092C1B05}"/>
                </a:ext>
              </a:extLst>
            </p:cNvPr>
            <p:cNvSpPr/>
            <p:nvPr/>
          </p:nvSpPr>
          <p:spPr>
            <a:xfrm>
              <a:off x="13250127" y="7901221"/>
              <a:ext cx="175200" cy="186900"/>
            </a:xfrm>
            <a:custGeom>
              <a:avLst/>
              <a:gdLst/>
              <a:ahLst/>
              <a:cxnLst/>
              <a:rect l="l" t="t" r="r" b="b"/>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6" name="Google Shape;773;gb0755e36db_0_0">
              <a:extLst>
                <a:ext uri="{FF2B5EF4-FFF2-40B4-BE49-F238E27FC236}">
                  <a16:creationId xmlns:a16="http://schemas.microsoft.com/office/drawing/2014/main" id="{DA35C805-C13E-324C-95CE-8AD59CADD25B}"/>
                </a:ext>
              </a:extLst>
            </p:cNvPr>
            <p:cNvSpPr/>
            <p:nvPr/>
          </p:nvSpPr>
          <p:spPr>
            <a:xfrm>
              <a:off x="13258748" y="7835112"/>
              <a:ext cx="66000" cy="74700"/>
            </a:xfrm>
            <a:custGeom>
              <a:avLst/>
              <a:gdLst/>
              <a:ahLst/>
              <a:cxnLst/>
              <a:rect l="l" t="t" r="r" b="b"/>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7" name="Google Shape;774;gb0755e36db_0_0">
              <a:extLst>
                <a:ext uri="{FF2B5EF4-FFF2-40B4-BE49-F238E27FC236}">
                  <a16:creationId xmlns:a16="http://schemas.microsoft.com/office/drawing/2014/main" id="{F4306D8C-B485-1E43-8245-986D3353A31C}"/>
                </a:ext>
              </a:extLst>
            </p:cNvPr>
            <p:cNvSpPr/>
            <p:nvPr/>
          </p:nvSpPr>
          <p:spPr>
            <a:xfrm>
              <a:off x="13250127" y="7935718"/>
              <a:ext cx="25800" cy="60300"/>
            </a:xfrm>
            <a:custGeom>
              <a:avLst/>
              <a:gdLst/>
              <a:ahLst/>
              <a:cxnLst/>
              <a:rect l="l" t="t" r="r" b="b"/>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8" name="Google Shape;775;gb0755e36db_0_0">
              <a:extLst>
                <a:ext uri="{FF2B5EF4-FFF2-40B4-BE49-F238E27FC236}">
                  <a16:creationId xmlns:a16="http://schemas.microsoft.com/office/drawing/2014/main" id="{80E9C261-6D32-F844-A975-8ECF5A211DD4}"/>
                </a:ext>
              </a:extLst>
            </p:cNvPr>
            <p:cNvSpPr/>
            <p:nvPr/>
          </p:nvSpPr>
          <p:spPr>
            <a:xfrm>
              <a:off x="13215644" y="7901221"/>
              <a:ext cx="69000" cy="221400"/>
            </a:xfrm>
            <a:custGeom>
              <a:avLst/>
              <a:gdLst/>
              <a:ahLst/>
              <a:cxnLst/>
              <a:rect l="l" t="t" r="r" b="b"/>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9" name="Google Shape;776;gb0755e36db_0_0">
              <a:extLst>
                <a:ext uri="{FF2B5EF4-FFF2-40B4-BE49-F238E27FC236}">
                  <a16:creationId xmlns:a16="http://schemas.microsoft.com/office/drawing/2014/main" id="{8A4B7453-9939-F440-BF08-D4903FED8B2E}"/>
                </a:ext>
              </a:extLst>
            </p:cNvPr>
            <p:cNvSpPr/>
            <p:nvPr/>
          </p:nvSpPr>
          <p:spPr>
            <a:xfrm>
              <a:off x="13913945" y="8231781"/>
              <a:ext cx="43200" cy="66000"/>
            </a:xfrm>
            <a:custGeom>
              <a:avLst/>
              <a:gdLst/>
              <a:ahLst/>
              <a:cxnLst/>
              <a:rect l="l" t="t" r="r" b="b"/>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0" name="Google Shape;777;gb0755e36db_0_0">
              <a:extLst>
                <a:ext uri="{FF2B5EF4-FFF2-40B4-BE49-F238E27FC236}">
                  <a16:creationId xmlns:a16="http://schemas.microsoft.com/office/drawing/2014/main" id="{413E14CD-2BEC-BB4C-9B43-0C4E7F57581F}"/>
                </a:ext>
              </a:extLst>
            </p:cNvPr>
            <p:cNvSpPr/>
            <p:nvPr/>
          </p:nvSpPr>
          <p:spPr>
            <a:xfrm>
              <a:off x="13569106" y="8545096"/>
              <a:ext cx="448200" cy="284700"/>
            </a:xfrm>
            <a:custGeom>
              <a:avLst/>
              <a:gdLst/>
              <a:ahLst/>
              <a:cxnLst/>
              <a:rect l="l" t="t" r="r" b="b"/>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1" name="Google Shape;778;gb0755e36db_0_0">
              <a:extLst>
                <a:ext uri="{FF2B5EF4-FFF2-40B4-BE49-F238E27FC236}">
                  <a16:creationId xmlns:a16="http://schemas.microsoft.com/office/drawing/2014/main" id="{27ECE98A-839E-2F46-BC8B-9311E70B0132}"/>
                </a:ext>
              </a:extLst>
            </p:cNvPr>
            <p:cNvSpPr/>
            <p:nvPr/>
          </p:nvSpPr>
          <p:spPr>
            <a:xfrm>
              <a:off x="13965672" y="8231781"/>
              <a:ext cx="344700" cy="414000"/>
            </a:xfrm>
            <a:custGeom>
              <a:avLst/>
              <a:gdLst/>
              <a:ahLst/>
              <a:cxnLst/>
              <a:rect l="l" t="t" r="r" b="b"/>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2" name="Google Shape;779;gb0755e36db_0_0">
              <a:extLst>
                <a:ext uri="{FF2B5EF4-FFF2-40B4-BE49-F238E27FC236}">
                  <a16:creationId xmlns:a16="http://schemas.microsoft.com/office/drawing/2014/main" id="{D071333F-E6E6-9A42-A1B2-1EB4E3F54408}"/>
                </a:ext>
              </a:extLst>
            </p:cNvPr>
            <p:cNvSpPr/>
            <p:nvPr/>
          </p:nvSpPr>
          <p:spPr>
            <a:xfrm>
              <a:off x="14698456" y="7421194"/>
              <a:ext cx="462600" cy="201300"/>
            </a:xfrm>
            <a:custGeom>
              <a:avLst/>
              <a:gdLst/>
              <a:ahLst/>
              <a:cxnLst/>
              <a:rect l="l" t="t" r="r" b="b"/>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3" name="Google Shape;780;gb0755e36db_0_0">
              <a:extLst>
                <a:ext uri="{FF2B5EF4-FFF2-40B4-BE49-F238E27FC236}">
                  <a16:creationId xmlns:a16="http://schemas.microsoft.com/office/drawing/2014/main" id="{15FEB53A-AA4D-B04A-AB80-E5E0ABF9AFC4}"/>
                </a:ext>
              </a:extLst>
            </p:cNvPr>
            <p:cNvSpPr/>
            <p:nvPr/>
          </p:nvSpPr>
          <p:spPr>
            <a:xfrm>
              <a:off x="14135220" y="7294720"/>
              <a:ext cx="750000" cy="439800"/>
            </a:xfrm>
            <a:custGeom>
              <a:avLst/>
              <a:gdLst/>
              <a:ahLst/>
              <a:cxnLst/>
              <a:rect l="l" t="t" r="r" b="b"/>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4" name="Google Shape;781;gb0755e36db_0_0">
              <a:extLst>
                <a:ext uri="{FF2B5EF4-FFF2-40B4-BE49-F238E27FC236}">
                  <a16:creationId xmlns:a16="http://schemas.microsoft.com/office/drawing/2014/main" id="{809DA066-6D25-464D-BBE4-D6E6B1073BC6}"/>
                </a:ext>
              </a:extLst>
            </p:cNvPr>
            <p:cNvSpPr/>
            <p:nvPr/>
          </p:nvSpPr>
          <p:spPr>
            <a:xfrm>
              <a:off x="14362241" y="7783372"/>
              <a:ext cx="0" cy="8700"/>
            </a:xfrm>
            <a:custGeom>
              <a:avLst/>
              <a:gdLst/>
              <a:ahLst/>
              <a:cxnLst/>
              <a:rect l="l" t="t" r="r" b="b"/>
              <a:pathLst>
                <a:path w="120000" h="120000" extrusionOk="0">
                  <a:moveTo>
                    <a:pt x="0" y="120000"/>
                  </a:moveTo>
                  <a:cubicBezTo>
                    <a:pt x="0" y="0"/>
                    <a:pt x="0" y="0"/>
                    <a:pt x="0" y="0"/>
                  </a:cubicBezTo>
                  <a:cubicBezTo>
                    <a:pt x="0" y="0"/>
                    <a:pt x="0" y="0"/>
                    <a:pt x="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5" name="Google Shape;782;gb0755e36db_0_0">
              <a:extLst>
                <a:ext uri="{FF2B5EF4-FFF2-40B4-BE49-F238E27FC236}">
                  <a16:creationId xmlns:a16="http://schemas.microsoft.com/office/drawing/2014/main" id="{CDBB2001-14CA-4E47-BB62-487B3872DC60}"/>
                </a:ext>
              </a:extLst>
            </p:cNvPr>
            <p:cNvSpPr/>
            <p:nvPr/>
          </p:nvSpPr>
          <p:spPr>
            <a:xfrm>
              <a:off x="13974292" y="7447063"/>
              <a:ext cx="615000" cy="362100"/>
            </a:xfrm>
            <a:custGeom>
              <a:avLst/>
              <a:gdLst/>
              <a:ahLst/>
              <a:cxnLst/>
              <a:rect l="l" t="t" r="r" b="b"/>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6" name="Google Shape;783;gb0755e36db_0_0">
              <a:extLst>
                <a:ext uri="{FF2B5EF4-FFF2-40B4-BE49-F238E27FC236}">
                  <a16:creationId xmlns:a16="http://schemas.microsoft.com/office/drawing/2014/main" id="{176CACA6-29AC-D94B-ACB9-F840BE554EF1}"/>
                </a:ext>
              </a:extLst>
            </p:cNvPr>
            <p:cNvSpPr/>
            <p:nvPr/>
          </p:nvSpPr>
          <p:spPr>
            <a:xfrm>
              <a:off x="14623744" y="7530422"/>
              <a:ext cx="336300" cy="227100"/>
            </a:xfrm>
            <a:custGeom>
              <a:avLst/>
              <a:gdLst/>
              <a:ahLst/>
              <a:cxnLst/>
              <a:rect l="l" t="t" r="r" b="b"/>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7" name="Google Shape;784;gb0755e36db_0_0">
              <a:extLst>
                <a:ext uri="{FF2B5EF4-FFF2-40B4-BE49-F238E27FC236}">
                  <a16:creationId xmlns:a16="http://schemas.microsoft.com/office/drawing/2014/main" id="{1E3F3E7A-15D6-944A-BECB-E0BAD550661B}"/>
                </a:ext>
              </a:extLst>
            </p:cNvPr>
            <p:cNvSpPr/>
            <p:nvPr/>
          </p:nvSpPr>
          <p:spPr>
            <a:xfrm>
              <a:off x="14353620" y="7725884"/>
              <a:ext cx="698400" cy="623700"/>
            </a:xfrm>
            <a:custGeom>
              <a:avLst/>
              <a:gdLst/>
              <a:ahLst/>
              <a:cxnLst/>
              <a:rect l="l" t="t" r="r" b="b"/>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8" name="Google Shape;785;gb0755e36db_0_0">
              <a:extLst>
                <a:ext uri="{FF2B5EF4-FFF2-40B4-BE49-F238E27FC236}">
                  <a16:creationId xmlns:a16="http://schemas.microsoft.com/office/drawing/2014/main" id="{F39867B2-AFFF-F24C-B97B-1023E1289D06}"/>
                </a:ext>
              </a:extLst>
            </p:cNvPr>
            <p:cNvSpPr/>
            <p:nvPr/>
          </p:nvSpPr>
          <p:spPr>
            <a:xfrm>
              <a:off x="14319134" y="7648273"/>
              <a:ext cx="632100" cy="448500"/>
            </a:xfrm>
            <a:custGeom>
              <a:avLst/>
              <a:gdLst/>
              <a:ahLst/>
              <a:cxnLst/>
              <a:rect l="l" t="t" r="r" b="b"/>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9" name="Google Shape;786;gb0755e36db_0_0">
              <a:extLst>
                <a:ext uri="{FF2B5EF4-FFF2-40B4-BE49-F238E27FC236}">
                  <a16:creationId xmlns:a16="http://schemas.microsoft.com/office/drawing/2014/main" id="{F68F0401-64B6-FA47-BBC2-E84814875938}"/>
                </a:ext>
              </a:extLst>
            </p:cNvPr>
            <p:cNvSpPr/>
            <p:nvPr/>
          </p:nvSpPr>
          <p:spPr>
            <a:xfrm>
              <a:off x="14261661" y="7286096"/>
              <a:ext cx="23100" cy="34500"/>
            </a:xfrm>
            <a:custGeom>
              <a:avLst/>
              <a:gdLst/>
              <a:ahLst/>
              <a:cxnLst/>
              <a:rect l="l" t="t" r="r" b="b"/>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0" name="Google Shape;787;gb0755e36db_0_0">
              <a:extLst>
                <a:ext uri="{FF2B5EF4-FFF2-40B4-BE49-F238E27FC236}">
                  <a16:creationId xmlns:a16="http://schemas.microsoft.com/office/drawing/2014/main" id="{1492F4A2-5297-B847-A7DA-5EF5E5B46F4A}"/>
                </a:ext>
              </a:extLst>
            </p:cNvPr>
            <p:cNvSpPr/>
            <p:nvPr/>
          </p:nvSpPr>
          <p:spPr>
            <a:xfrm>
              <a:off x="13730030" y="6754328"/>
              <a:ext cx="1709700" cy="819300"/>
            </a:xfrm>
            <a:custGeom>
              <a:avLst/>
              <a:gdLst/>
              <a:ahLst/>
              <a:cxnLst/>
              <a:rect l="l" t="t" r="r" b="b"/>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1" name="Google Shape;788;gb0755e36db_0_0">
              <a:extLst>
                <a:ext uri="{FF2B5EF4-FFF2-40B4-BE49-F238E27FC236}">
                  <a16:creationId xmlns:a16="http://schemas.microsoft.com/office/drawing/2014/main" id="{F7B6A821-0F2F-F041-AB1F-39182D6AEDB7}"/>
                </a:ext>
              </a:extLst>
            </p:cNvPr>
            <p:cNvSpPr/>
            <p:nvPr/>
          </p:nvSpPr>
          <p:spPr>
            <a:xfrm>
              <a:off x="14655355" y="7774748"/>
              <a:ext cx="1181100" cy="1259100"/>
            </a:xfrm>
            <a:custGeom>
              <a:avLst/>
              <a:gdLst/>
              <a:ahLst/>
              <a:cxnLst/>
              <a:rect l="l" t="t" r="r" b="b"/>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2" name="Google Shape;789;gb0755e36db_0_0">
              <a:extLst>
                <a:ext uri="{FF2B5EF4-FFF2-40B4-BE49-F238E27FC236}">
                  <a16:creationId xmlns:a16="http://schemas.microsoft.com/office/drawing/2014/main" id="{F2927B01-820A-304E-81CA-FA1A8E13937C}"/>
                </a:ext>
              </a:extLst>
            </p:cNvPr>
            <p:cNvSpPr/>
            <p:nvPr/>
          </p:nvSpPr>
          <p:spPr>
            <a:xfrm>
              <a:off x="15626656" y="8122553"/>
              <a:ext cx="344700" cy="827700"/>
            </a:xfrm>
            <a:custGeom>
              <a:avLst/>
              <a:gdLst/>
              <a:ahLst/>
              <a:cxnLst/>
              <a:rect l="l" t="t" r="r" b="b"/>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3" name="Google Shape;790;gb0755e36db_0_0">
              <a:extLst>
                <a:ext uri="{FF2B5EF4-FFF2-40B4-BE49-F238E27FC236}">
                  <a16:creationId xmlns:a16="http://schemas.microsoft.com/office/drawing/2014/main" id="{BB20A7D3-E49C-3146-BBFD-2B90FF7D77A5}"/>
                </a:ext>
              </a:extLst>
            </p:cNvPr>
            <p:cNvSpPr/>
            <p:nvPr/>
          </p:nvSpPr>
          <p:spPr>
            <a:xfrm>
              <a:off x="15465731" y="8223157"/>
              <a:ext cx="192600" cy="235800"/>
            </a:xfrm>
            <a:custGeom>
              <a:avLst/>
              <a:gdLst/>
              <a:ahLst/>
              <a:cxnLst/>
              <a:rect l="l" t="t" r="r" b="b"/>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4" name="Google Shape;791;gb0755e36db_0_0">
              <a:extLst>
                <a:ext uri="{FF2B5EF4-FFF2-40B4-BE49-F238E27FC236}">
                  <a16:creationId xmlns:a16="http://schemas.microsoft.com/office/drawing/2014/main" id="{B2B59736-4893-DD48-80BB-5F48FA8DF93B}"/>
                </a:ext>
              </a:extLst>
            </p:cNvPr>
            <p:cNvSpPr/>
            <p:nvPr/>
          </p:nvSpPr>
          <p:spPr>
            <a:xfrm>
              <a:off x="15827814" y="8484730"/>
              <a:ext cx="353400" cy="649500"/>
            </a:xfrm>
            <a:custGeom>
              <a:avLst/>
              <a:gdLst/>
              <a:ahLst/>
              <a:cxnLst/>
              <a:rect l="l" t="t" r="r" b="b"/>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5" name="Google Shape;792;gb0755e36db_0_0">
              <a:extLst>
                <a:ext uri="{FF2B5EF4-FFF2-40B4-BE49-F238E27FC236}">
                  <a16:creationId xmlns:a16="http://schemas.microsoft.com/office/drawing/2014/main" id="{28D48024-9533-BA47-859E-7D61BDC1DE8B}"/>
                </a:ext>
              </a:extLst>
            </p:cNvPr>
            <p:cNvSpPr/>
            <p:nvPr/>
          </p:nvSpPr>
          <p:spPr>
            <a:xfrm>
              <a:off x="16020352" y="8349632"/>
              <a:ext cx="321900" cy="658200"/>
            </a:xfrm>
            <a:custGeom>
              <a:avLst/>
              <a:gdLst/>
              <a:ahLst/>
              <a:cxnLst/>
              <a:rect l="l" t="t" r="r" b="b"/>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6" name="Google Shape;793;gb0755e36db_0_0">
              <a:extLst>
                <a:ext uri="{FF2B5EF4-FFF2-40B4-BE49-F238E27FC236}">
                  <a16:creationId xmlns:a16="http://schemas.microsoft.com/office/drawing/2014/main" id="{047677EF-9E02-1D47-8856-BD4076851362}"/>
                </a:ext>
              </a:extLst>
            </p:cNvPr>
            <p:cNvSpPr/>
            <p:nvPr/>
          </p:nvSpPr>
          <p:spPr>
            <a:xfrm>
              <a:off x="15945636" y="8401373"/>
              <a:ext cx="310500" cy="379500"/>
            </a:xfrm>
            <a:custGeom>
              <a:avLst/>
              <a:gdLst/>
              <a:ahLst/>
              <a:cxnLst/>
              <a:rect l="l" t="t" r="r" b="b"/>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7" name="Google Shape;794;gb0755e36db_0_0">
              <a:extLst>
                <a:ext uri="{FF2B5EF4-FFF2-40B4-BE49-F238E27FC236}">
                  <a16:creationId xmlns:a16="http://schemas.microsoft.com/office/drawing/2014/main" id="{723C81DF-5364-5140-8F98-2B8F9ED79992}"/>
                </a:ext>
              </a:extLst>
            </p:cNvPr>
            <p:cNvSpPr/>
            <p:nvPr/>
          </p:nvSpPr>
          <p:spPr>
            <a:xfrm>
              <a:off x="17276147" y="9430415"/>
              <a:ext cx="379200" cy="321900"/>
            </a:xfrm>
            <a:custGeom>
              <a:avLst/>
              <a:gdLst/>
              <a:ahLst/>
              <a:cxnLst/>
              <a:rect l="l" t="t" r="r" b="b"/>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8" name="Google Shape;795;gb0755e36db_0_0">
              <a:extLst>
                <a:ext uri="{FF2B5EF4-FFF2-40B4-BE49-F238E27FC236}">
                  <a16:creationId xmlns:a16="http://schemas.microsoft.com/office/drawing/2014/main" id="{A874578C-465B-444C-BE69-183B019BA72C}"/>
                </a:ext>
              </a:extLst>
            </p:cNvPr>
            <p:cNvSpPr/>
            <p:nvPr/>
          </p:nvSpPr>
          <p:spPr>
            <a:xfrm>
              <a:off x="17646852" y="9482158"/>
              <a:ext cx="431100" cy="345000"/>
            </a:xfrm>
            <a:custGeom>
              <a:avLst/>
              <a:gdLst/>
              <a:ahLst/>
              <a:cxnLst/>
              <a:rect l="l" t="t" r="r" b="b"/>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9" name="Google Shape;796;gb0755e36db_0_0">
              <a:extLst>
                <a:ext uri="{FF2B5EF4-FFF2-40B4-BE49-F238E27FC236}">
                  <a16:creationId xmlns:a16="http://schemas.microsoft.com/office/drawing/2014/main" id="{A8557E4F-3E78-BC4B-901F-60DCF7BD5A77}"/>
                </a:ext>
              </a:extLst>
            </p:cNvPr>
            <p:cNvSpPr/>
            <p:nvPr/>
          </p:nvSpPr>
          <p:spPr>
            <a:xfrm>
              <a:off x="16307719" y="9168845"/>
              <a:ext cx="431100" cy="379500"/>
            </a:xfrm>
            <a:custGeom>
              <a:avLst/>
              <a:gdLst/>
              <a:ahLst/>
              <a:cxnLst/>
              <a:rect l="l" t="t" r="r" b="b"/>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0" name="Google Shape;797;gb0755e36db_0_0">
              <a:extLst>
                <a:ext uri="{FF2B5EF4-FFF2-40B4-BE49-F238E27FC236}">
                  <a16:creationId xmlns:a16="http://schemas.microsoft.com/office/drawing/2014/main" id="{A6126453-E139-8547-B311-39634AA0DF6C}"/>
                </a:ext>
              </a:extLst>
            </p:cNvPr>
            <p:cNvSpPr/>
            <p:nvPr/>
          </p:nvSpPr>
          <p:spPr>
            <a:xfrm>
              <a:off x="16333581" y="9068238"/>
              <a:ext cx="413700" cy="270300"/>
            </a:xfrm>
            <a:custGeom>
              <a:avLst/>
              <a:gdLst/>
              <a:ahLst/>
              <a:cxnLst/>
              <a:rect l="l" t="t" r="r" b="b"/>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1" name="Google Shape;798;gb0755e36db_0_0">
              <a:extLst>
                <a:ext uri="{FF2B5EF4-FFF2-40B4-BE49-F238E27FC236}">
                  <a16:creationId xmlns:a16="http://schemas.microsoft.com/office/drawing/2014/main" id="{43070833-4E5B-AC4E-AD31-04D9C77084A2}"/>
                </a:ext>
              </a:extLst>
            </p:cNvPr>
            <p:cNvSpPr/>
            <p:nvPr/>
          </p:nvSpPr>
          <p:spPr>
            <a:xfrm>
              <a:off x="15491595" y="8131177"/>
              <a:ext cx="143700" cy="83400"/>
            </a:xfrm>
            <a:custGeom>
              <a:avLst/>
              <a:gdLst/>
              <a:ahLst/>
              <a:cxnLst/>
              <a:rect l="l" t="t" r="r" b="b"/>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2" name="Google Shape;799;gb0755e36db_0_0">
              <a:extLst>
                <a:ext uri="{FF2B5EF4-FFF2-40B4-BE49-F238E27FC236}">
                  <a16:creationId xmlns:a16="http://schemas.microsoft.com/office/drawing/2014/main" id="{5727E0BA-AFC1-0640-BFBF-FA77A5420CE6}"/>
                </a:ext>
              </a:extLst>
            </p:cNvPr>
            <p:cNvSpPr/>
            <p:nvPr/>
          </p:nvSpPr>
          <p:spPr>
            <a:xfrm>
              <a:off x="15161122" y="8036322"/>
              <a:ext cx="313200" cy="195600"/>
            </a:xfrm>
            <a:custGeom>
              <a:avLst/>
              <a:gdLst/>
              <a:ahLst/>
              <a:cxnLst/>
              <a:rect l="l" t="t" r="r" b="b"/>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3" name="Google Shape;800;gb0755e36db_0_0">
              <a:extLst>
                <a:ext uri="{FF2B5EF4-FFF2-40B4-BE49-F238E27FC236}">
                  <a16:creationId xmlns:a16="http://schemas.microsoft.com/office/drawing/2014/main" id="{73FF8022-2C51-0F44-80BC-38C90C7B56D3}"/>
                </a:ext>
              </a:extLst>
            </p:cNvPr>
            <p:cNvSpPr/>
            <p:nvPr/>
          </p:nvSpPr>
          <p:spPr>
            <a:xfrm>
              <a:off x="16028970" y="8746304"/>
              <a:ext cx="235500" cy="195600"/>
            </a:xfrm>
            <a:custGeom>
              <a:avLst/>
              <a:gdLst/>
              <a:ahLst/>
              <a:cxnLst/>
              <a:rect l="l" t="t" r="r" b="b"/>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4" name="Google Shape;801;gb0755e36db_0_0">
              <a:extLst>
                <a:ext uri="{FF2B5EF4-FFF2-40B4-BE49-F238E27FC236}">
                  <a16:creationId xmlns:a16="http://schemas.microsoft.com/office/drawing/2014/main" id="{79F37CC9-2F2C-3445-8E15-1C1C76C3811E}"/>
                </a:ext>
              </a:extLst>
            </p:cNvPr>
            <p:cNvSpPr/>
            <p:nvPr/>
          </p:nvSpPr>
          <p:spPr>
            <a:xfrm>
              <a:off x="15937013" y="9091234"/>
              <a:ext cx="186900" cy="221400"/>
            </a:xfrm>
            <a:custGeom>
              <a:avLst/>
              <a:gdLst/>
              <a:ahLst/>
              <a:cxnLst/>
              <a:rect l="l" t="t" r="r" b="b"/>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5" name="Google Shape;802;gb0755e36db_0_0">
              <a:extLst>
                <a:ext uri="{FF2B5EF4-FFF2-40B4-BE49-F238E27FC236}">
                  <a16:creationId xmlns:a16="http://schemas.microsoft.com/office/drawing/2014/main" id="{1678DDB4-E4A9-8A47-BAB3-3C7677B3A86A}"/>
                </a:ext>
              </a:extLst>
            </p:cNvPr>
            <p:cNvSpPr/>
            <p:nvPr/>
          </p:nvSpPr>
          <p:spPr>
            <a:xfrm>
              <a:off x="14885248" y="6854932"/>
              <a:ext cx="2526000" cy="1647000"/>
            </a:xfrm>
            <a:custGeom>
              <a:avLst/>
              <a:gdLst/>
              <a:ahLst/>
              <a:cxnLst/>
              <a:rect l="l" t="t" r="r" b="b"/>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6" name="Google Shape;803;gb0755e36db_0_0">
              <a:extLst>
                <a:ext uri="{FF2B5EF4-FFF2-40B4-BE49-F238E27FC236}">
                  <a16:creationId xmlns:a16="http://schemas.microsoft.com/office/drawing/2014/main" id="{DBC0C90C-7C73-7246-95A6-5BFEDD1034CB}"/>
                </a:ext>
              </a:extLst>
            </p:cNvPr>
            <p:cNvSpPr/>
            <p:nvPr/>
          </p:nvSpPr>
          <p:spPr>
            <a:xfrm>
              <a:off x="15465731" y="6938291"/>
              <a:ext cx="1321800" cy="574800"/>
            </a:xfrm>
            <a:custGeom>
              <a:avLst/>
              <a:gdLst/>
              <a:ahLst/>
              <a:cxnLst/>
              <a:rect l="l" t="t" r="r" b="b"/>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7" name="Google Shape;804;gb0755e36db_0_0">
              <a:extLst>
                <a:ext uri="{FF2B5EF4-FFF2-40B4-BE49-F238E27FC236}">
                  <a16:creationId xmlns:a16="http://schemas.microsoft.com/office/drawing/2014/main" id="{BC31576D-6D3B-BE4B-B5F6-9A635BA9D2EB}"/>
                </a:ext>
              </a:extLst>
            </p:cNvPr>
            <p:cNvSpPr/>
            <p:nvPr/>
          </p:nvSpPr>
          <p:spPr>
            <a:xfrm>
              <a:off x="12281698" y="5834512"/>
              <a:ext cx="528900" cy="911100"/>
            </a:xfrm>
            <a:custGeom>
              <a:avLst/>
              <a:gdLst/>
              <a:ahLst/>
              <a:cxnLst/>
              <a:rect l="l" t="t" r="r" b="b"/>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8" name="Google Shape;805;gb0755e36db_0_0">
              <a:extLst>
                <a:ext uri="{FF2B5EF4-FFF2-40B4-BE49-F238E27FC236}">
                  <a16:creationId xmlns:a16="http://schemas.microsoft.com/office/drawing/2014/main" id="{0801E980-8B47-EF41-87D8-69BB9D57BE4F}"/>
                </a:ext>
              </a:extLst>
            </p:cNvPr>
            <p:cNvSpPr/>
            <p:nvPr/>
          </p:nvSpPr>
          <p:spPr>
            <a:xfrm>
              <a:off x="12669645" y="5765526"/>
              <a:ext cx="453900" cy="710100"/>
            </a:xfrm>
            <a:custGeom>
              <a:avLst/>
              <a:gdLst/>
              <a:ahLst/>
              <a:cxnLst/>
              <a:rect l="l" t="t" r="r" b="b"/>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9" name="Google Shape;806;gb0755e36db_0_0">
              <a:extLst>
                <a:ext uri="{FF2B5EF4-FFF2-40B4-BE49-F238E27FC236}">
                  <a16:creationId xmlns:a16="http://schemas.microsoft.com/office/drawing/2014/main" id="{449C4F2D-AA36-5545-A920-B4ADF5B8628A}"/>
                </a:ext>
              </a:extLst>
            </p:cNvPr>
            <p:cNvSpPr/>
            <p:nvPr/>
          </p:nvSpPr>
          <p:spPr>
            <a:xfrm>
              <a:off x="12020192" y="5682165"/>
              <a:ext cx="1077600" cy="902700"/>
            </a:xfrm>
            <a:custGeom>
              <a:avLst/>
              <a:gdLst/>
              <a:ahLst/>
              <a:cxnLst/>
              <a:rect l="l" t="t" r="r" b="b"/>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0" name="Google Shape;807;gb0755e36db_0_0">
              <a:extLst>
                <a:ext uri="{FF2B5EF4-FFF2-40B4-BE49-F238E27FC236}">
                  <a16:creationId xmlns:a16="http://schemas.microsoft.com/office/drawing/2014/main" id="{5D96CD15-FBC1-674B-8377-936E67AC6FF4}"/>
                </a:ext>
              </a:extLst>
            </p:cNvPr>
            <p:cNvSpPr/>
            <p:nvPr/>
          </p:nvSpPr>
          <p:spPr>
            <a:xfrm>
              <a:off x="12936893" y="5141774"/>
              <a:ext cx="6825000" cy="2379900"/>
            </a:xfrm>
            <a:custGeom>
              <a:avLst/>
              <a:gdLst/>
              <a:ahLst/>
              <a:cxnLst/>
              <a:rect l="l" t="t" r="r" b="b"/>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1" name="Google Shape;808;gb0755e36db_0_0">
              <a:extLst>
                <a:ext uri="{FF2B5EF4-FFF2-40B4-BE49-F238E27FC236}">
                  <a16:creationId xmlns:a16="http://schemas.microsoft.com/office/drawing/2014/main" id="{1328D3C4-6942-DA45-B5E5-EA9D2B0AB44D}"/>
                </a:ext>
              </a:extLst>
            </p:cNvPr>
            <p:cNvSpPr/>
            <p:nvPr/>
          </p:nvSpPr>
          <p:spPr>
            <a:xfrm>
              <a:off x="17672713" y="6820440"/>
              <a:ext cx="126300" cy="270300"/>
            </a:xfrm>
            <a:custGeom>
              <a:avLst/>
              <a:gdLst/>
              <a:ahLst/>
              <a:cxnLst/>
              <a:rect l="l" t="t" r="r" b="b"/>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2" name="Google Shape;809;gb0755e36db_0_0">
              <a:extLst>
                <a:ext uri="{FF2B5EF4-FFF2-40B4-BE49-F238E27FC236}">
                  <a16:creationId xmlns:a16="http://schemas.microsoft.com/office/drawing/2014/main" id="{099FBDAA-B093-514B-92CF-F8623EDF99B0}"/>
                </a:ext>
              </a:extLst>
            </p:cNvPr>
            <p:cNvSpPr/>
            <p:nvPr/>
          </p:nvSpPr>
          <p:spPr>
            <a:xfrm>
              <a:off x="17698577" y="7082011"/>
              <a:ext cx="126300" cy="195600"/>
            </a:xfrm>
            <a:custGeom>
              <a:avLst/>
              <a:gdLst/>
              <a:ahLst/>
              <a:cxnLst/>
              <a:rect l="l" t="t" r="r" b="b"/>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3" name="Google Shape;810;gb0755e36db_0_0">
              <a:extLst>
                <a:ext uri="{FF2B5EF4-FFF2-40B4-BE49-F238E27FC236}">
                  <a16:creationId xmlns:a16="http://schemas.microsoft.com/office/drawing/2014/main" id="{348E6CC0-2295-5141-B683-627E2AC44FF5}"/>
                </a:ext>
              </a:extLst>
            </p:cNvPr>
            <p:cNvSpPr/>
            <p:nvPr/>
          </p:nvSpPr>
          <p:spPr>
            <a:xfrm>
              <a:off x="17031884" y="7656897"/>
              <a:ext cx="178200" cy="212700"/>
            </a:xfrm>
            <a:custGeom>
              <a:avLst/>
              <a:gdLst/>
              <a:ahLst/>
              <a:cxnLst/>
              <a:rect l="l" t="t" r="r" b="b"/>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4" name="Google Shape;811;gb0755e36db_0_0">
              <a:extLst>
                <a:ext uri="{FF2B5EF4-FFF2-40B4-BE49-F238E27FC236}">
                  <a16:creationId xmlns:a16="http://schemas.microsoft.com/office/drawing/2014/main" id="{9280BD3C-D876-194A-882E-58DA82B108AB}"/>
                </a:ext>
              </a:extLst>
            </p:cNvPr>
            <p:cNvSpPr/>
            <p:nvPr/>
          </p:nvSpPr>
          <p:spPr>
            <a:xfrm>
              <a:off x="16957170" y="7429816"/>
              <a:ext cx="270000" cy="261600"/>
            </a:xfrm>
            <a:custGeom>
              <a:avLst/>
              <a:gdLst/>
              <a:ahLst/>
              <a:cxnLst/>
              <a:rect l="l" t="t" r="r" b="b"/>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5" name="Google Shape;812;gb0755e36db_0_0">
              <a:extLst>
                <a:ext uri="{FF2B5EF4-FFF2-40B4-BE49-F238E27FC236}">
                  <a16:creationId xmlns:a16="http://schemas.microsoft.com/office/drawing/2014/main" id="{94696BA4-F135-794A-A602-4486009E5081}"/>
                </a:ext>
              </a:extLst>
            </p:cNvPr>
            <p:cNvSpPr/>
            <p:nvPr/>
          </p:nvSpPr>
          <p:spPr>
            <a:xfrm>
              <a:off x="11370744" y="6762948"/>
              <a:ext cx="201300" cy="209700"/>
            </a:xfrm>
            <a:custGeom>
              <a:avLst/>
              <a:gdLst/>
              <a:ahLst/>
              <a:cxnLst/>
              <a:rect l="l" t="t" r="r" b="b"/>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6" name="Google Shape;813;gb0755e36db_0_0">
              <a:extLst>
                <a:ext uri="{FF2B5EF4-FFF2-40B4-BE49-F238E27FC236}">
                  <a16:creationId xmlns:a16="http://schemas.microsoft.com/office/drawing/2014/main" id="{5FCB9D98-2C54-BE45-8870-49A518D14186}"/>
                </a:ext>
              </a:extLst>
            </p:cNvPr>
            <p:cNvSpPr/>
            <p:nvPr/>
          </p:nvSpPr>
          <p:spPr>
            <a:xfrm>
              <a:off x="11471319" y="6754328"/>
              <a:ext cx="135000" cy="83400"/>
            </a:xfrm>
            <a:custGeom>
              <a:avLst/>
              <a:gdLst/>
              <a:ahLst/>
              <a:cxnLst/>
              <a:rect l="l" t="t" r="r" b="b"/>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7" name="Google Shape;814;gb0755e36db_0_0">
              <a:extLst>
                <a:ext uri="{FF2B5EF4-FFF2-40B4-BE49-F238E27FC236}">
                  <a16:creationId xmlns:a16="http://schemas.microsoft.com/office/drawing/2014/main" id="{DF8569E7-248A-384E-ACDF-5EA48806B60F}"/>
                </a:ext>
              </a:extLst>
            </p:cNvPr>
            <p:cNvSpPr/>
            <p:nvPr/>
          </p:nvSpPr>
          <p:spPr>
            <a:xfrm>
              <a:off x="11422468" y="7386700"/>
              <a:ext cx="528900" cy="387900"/>
            </a:xfrm>
            <a:custGeom>
              <a:avLst/>
              <a:gdLst/>
              <a:ahLst/>
              <a:cxnLst/>
              <a:rect l="l" t="t" r="r" b="b"/>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8" name="Google Shape;815;gb0755e36db_0_0">
              <a:extLst>
                <a:ext uri="{FF2B5EF4-FFF2-40B4-BE49-F238E27FC236}">
                  <a16:creationId xmlns:a16="http://schemas.microsoft.com/office/drawing/2014/main" id="{2F3B7053-5EB3-1242-8710-81DCCDEC5FF6}"/>
                </a:ext>
              </a:extLst>
            </p:cNvPr>
            <p:cNvSpPr/>
            <p:nvPr/>
          </p:nvSpPr>
          <p:spPr>
            <a:xfrm>
              <a:off x="11422468" y="7470060"/>
              <a:ext cx="135000" cy="255900"/>
            </a:xfrm>
            <a:custGeom>
              <a:avLst/>
              <a:gdLst/>
              <a:ahLst/>
              <a:cxnLst/>
              <a:rect l="l" t="t" r="r" b="b"/>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9" name="Google Shape;816;gb0755e36db_0_0">
              <a:extLst>
                <a:ext uri="{FF2B5EF4-FFF2-40B4-BE49-F238E27FC236}">
                  <a16:creationId xmlns:a16="http://schemas.microsoft.com/office/drawing/2014/main" id="{0E2680E5-E293-0E4D-9F8C-5B07CF3D333B}"/>
                </a:ext>
              </a:extLst>
            </p:cNvPr>
            <p:cNvSpPr/>
            <p:nvPr/>
          </p:nvSpPr>
          <p:spPr>
            <a:xfrm>
              <a:off x="13048968" y="9783970"/>
              <a:ext cx="445500" cy="744600"/>
            </a:xfrm>
            <a:custGeom>
              <a:avLst/>
              <a:gdLst/>
              <a:ahLst/>
              <a:cxnLst/>
              <a:rect l="l" t="t" r="r" b="b"/>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0" name="Google Shape;817;gb0755e36db_0_0">
              <a:extLst>
                <a:ext uri="{FF2B5EF4-FFF2-40B4-BE49-F238E27FC236}">
                  <a16:creationId xmlns:a16="http://schemas.microsoft.com/office/drawing/2014/main" id="{8F4275AD-DEDA-9F44-B23F-0B9B8D426CC1}"/>
                </a:ext>
              </a:extLst>
            </p:cNvPr>
            <p:cNvSpPr/>
            <p:nvPr/>
          </p:nvSpPr>
          <p:spPr>
            <a:xfrm>
              <a:off x="13149547" y="9760974"/>
              <a:ext cx="135000" cy="319200"/>
            </a:xfrm>
            <a:custGeom>
              <a:avLst/>
              <a:gdLst/>
              <a:ahLst/>
              <a:cxnLst/>
              <a:rect l="l" t="t" r="r" b="b"/>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1" name="Google Shape;818;gb0755e36db_0_0">
              <a:extLst>
                <a:ext uri="{FF2B5EF4-FFF2-40B4-BE49-F238E27FC236}">
                  <a16:creationId xmlns:a16="http://schemas.microsoft.com/office/drawing/2014/main" id="{0677642B-A825-EE4D-8E64-63BA50A9D5B2}"/>
                </a:ext>
              </a:extLst>
            </p:cNvPr>
            <p:cNvSpPr/>
            <p:nvPr/>
          </p:nvSpPr>
          <p:spPr>
            <a:xfrm>
              <a:off x="12692631" y="9700612"/>
              <a:ext cx="505800" cy="422400"/>
            </a:xfrm>
            <a:custGeom>
              <a:avLst/>
              <a:gdLst/>
              <a:ahLst/>
              <a:cxnLst/>
              <a:rect l="l" t="t" r="r" b="b"/>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2" name="Google Shape;819;gb0755e36db_0_0">
              <a:extLst>
                <a:ext uri="{FF2B5EF4-FFF2-40B4-BE49-F238E27FC236}">
                  <a16:creationId xmlns:a16="http://schemas.microsoft.com/office/drawing/2014/main" id="{155D79CD-0309-5041-AB60-6EC43AB079D8}"/>
                </a:ext>
              </a:extLst>
            </p:cNvPr>
            <p:cNvSpPr/>
            <p:nvPr/>
          </p:nvSpPr>
          <p:spPr>
            <a:xfrm>
              <a:off x="12307561" y="10080037"/>
              <a:ext cx="537300" cy="531900"/>
            </a:xfrm>
            <a:custGeom>
              <a:avLst/>
              <a:gdLst/>
              <a:ahLst/>
              <a:cxnLst/>
              <a:rect l="l" t="t" r="r" b="b"/>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3" name="Google Shape;820;gb0755e36db_0_0">
              <a:extLst>
                <a:ext uri="{FF2B5EF4-FFF2-40B4-BE49-F238E27FC236}">
                  <a16:creationId xmlns:a16="http://schemas.microsoft.com/office/drawing/2014/main" id="{24910002-1EC2-0C4A-AB57-EFD49EBFC435}"/>
                </a:ext>
              </a:extLst>
            </p:cNvPr>
            <p:cNvSpPr/>
            <p:nvPr/>
          </p:nvSpPr>
          <p:spPr>
            <a:xfrm>
              <a:off x="12321929" y="9125728"/>
              <a:ext cx="767400" cy="801900"/>
            </a:xfrm>
            <a:custGeom>
              <a:avLst/>
              <a:gdLst/>
              <a:ahLst/>
              <a:cxnLst/>
              <a:rect l="l" t="t" r="r" b="b"/>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4" name="Google Shape;821;gb0755e36db_0_0">
              <a:extLst>
                <a:ext uri="{FF2B5EF4-FFF2-40B4-BE49-F238E27FC236}">
                  <a16:creationId xmlns:a16="http://schemas.microsoft.com/office/drawing/2014/main" id="{CB154BC4-2C12-334A-8ED3-F22ACB4C777C}"/>
                </a:ext>
              </a:extLst>
            </p:cNvPr>
            <p:cNvSpPr/>
            <p:nvPr/>
          </p:nvSpPr>
          <p:spPr>
            <a:xfrm>
              <a:off x="12313307" y="9600009"/>
              <a:ext cx="474300" cy="531900"/>
            </a:xfrm>
            <a:custGeom>
              <a:avLst/>
              <a:gdLst/>
              <a:ahLst/>
              <a:cxnLst/>
              <a:rect l="l" t="t" r="r" b="b"/>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5" name="Google Shape;822;gb0755e36db_0_0">
              <a:extLst>
                <a:ext uri="{FF2B5EF4-FFF2-40B4-BE49-F238E27FC236}">
                  <a16:creationId xmlns:a16="http://schemas.microsoft.com/office/drawing/2014/main" id="{E327563E-7D0C-B94C-B37A-872F7EB3BEE9}"/>
                </a:ext>
              </a:extLst>
            </p:cNvPr>
            <p:cNvSpPr/>
            <p:nvPr/>
          </p:nvSpPr>
          <p:spPr>
            <a:xfrm>
              <a:off x="12617917" y="10105908"/>
              <a:ext cx="387900" cy="405300"/>
            </a:xfrm>
            <a:custGeom>
              <a:avLst/>
              <a:gdLst/>
              <a:ahLst/>
              <a:cxnLst/>
              <a:rect l="l" t="t" r="r" b="b"/>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6" name="Google Shape;823;gb0755e36db_0_0">
              <a:extLst>
                <a:ext uri="{FF2B5EF4-FFF2-40B4-BE49-F238E27FC236}">
                  <a16:creationId xmlns:a16="http://schemas.microsoft.com/office/drawing/2014/main" id="{ADC2F85D-BCA7-074B-B8F6-8215F2E68E7C}"/>
                </a:ext>
              </a:extLst>
            </p:cNvPr>
            <p:cNvSpPr/>
            <p:nvPr/>
          </p:nvSpPr>
          <p:spPr>
            <a:xfrm>
              <a:off x="12827695" y="10022548"/>
              <a:ext cx="330600" cy="293100"/>
            </a:xfrm>
            <a:custGeom>
              <a:avLst/>
              <a:gdLst/>
              <a:ahLst/>
              <a:cxnLst/>
              <a:rect l="l" t="t" r="r" b="b"/>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7" name="Google Shape;824;gb0755e36db_0_0">
              <a:extLst>
                <a:ext uri="{FF2B5EF4-FFF2-40B4-BE49-F238E27FC236}">
                  <a16:creationId xmlns:a16="http://schemas.microsoft.com/office/drawing/2014/main" id="{A1A3B694-8553-EE4A-8635-53FE36BB56BC}"/>
                </a:ext>
              </a:extLst>
            </p:cNvPr>
            <p:cNvSpPr/>
            <p:nvPr/>
          </p:nvSpPr>
          <p:spPr>
            <a:xfrm>
              <a:off x="13048968" y="10459460"/>
              <a:ext cx="83400" cy="94800"/>
            </a:xfrm>
            <a:custGeom>
              <a:avLst/>
              <a:gdLst/>
              <a:ahLst/>
              <a:cxnLst/>
              <a:rect l="l" t="t" r="r" b="b"/>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8" name="Google Shape;825;gb0755e36db_0_0">
              <a:extLst>
                <a:ext uri="{FF2B5EF4-FFF2-40B4-BE49-F238E27FC236}">
                  <a16:creationId xmlns:a16="http://schemas.microsoft.com/office/drawing/2014/main" id="{C97F227A-D3F4-9F43-85D6-353FC70F7087}"/>
                </a:ext>
              </a:extLst>
            </p:cNvPr>
            <p:cNvSpPr/>
            <p:nvPr/>
          </p:nvSpPr>
          <p:spPr>
            <a:xfrm>
              <a:off x="12482855" y="10307117"/>
              <a:ext cx="666600" cy="583500"/>
            </a:xfrm>
            <a:custGeom>
              <a:avLst/>
              <a:gdLst/>
              <a:ahLst/>
              <a:cxnLst/>
              <a:rect l="l" t="t" r="r" b="b"/>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9" name="Google Shape;826;gb0755e36db_0_0">
              <a:extLst>
                <a:ext uri="{FF2B5EF4-FFF2-40B4-BE49-F238E27FC236}">
                  <a16:creationId xmlns:a16="http://schemas.microsoft.com/office/drawing/2014/main" id="{6299E29E-F63E-8C4B-9770-1E279180F570}"/>
                </a:ext>
              </a:extLst>
            </p:cNvPr>
            <p:cNvSpPr/>
            <p:nvPr/>
          </p:nvSpPr>
          <p:spPr>
            <a:xfrm>
              <a:off x="12913905" y="10585937"/>
              <a:ext cx="109200" cy="112200"/>
            </a:xfrm>
            <a:custGeom>
              <a:avLst/>
              <a:gdLst/>
              <a:ahLst/>
              <a:cxnLst/>
              <a:rect l="l" t="t" r="r" b="b"/>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0" name="Google Shape;827;gb0755e36db_0_0">
              <a:extLst>
                <a:ext uri="{FF2B5EF4-FFF2-40B4-BE49-F238E27FC236}">
                  <a16:creationId xmlns:a16="http://schemas.microsoft.com/office/drawing/2014/main" id="{77639B77-623F-AB40-8C9F-9868151559A2}"/>
                </a:ext>
              </a:extLst>
            </p:cNvPr>
            <p:cNvSpPr/>
            <p:nvPr/>
          </p:nvSpPr>
          <p:spPr>
            <a:xfrm>
              <a:off x="12321929" y="9539642"/>
              <a:ext cx="43200" cy="69000"/>
            </a:xfrm>
            <a:custGeom>
              <a:avLst/>
              <a:gdLst/>
              <a:ahLst/>
              <a:cxnLst/>
              <a:rect l="l" t="t" r="r" b="b"/>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1" name="Google Shape;828;gb0755e36db_0_0">
              <a:extLst>
                <a:ext uri="{FF2B5EF4-FFF2-40B4-BE49-F238E27FC236}">
                  <a16:creationId xmlns:a16="http://schemas.microsoft.com/office/drawing/2014/main" id="{A9E2C9AF-D084-154A-848E-41B155976681}"/>
                </a:ext>
              </a:extLst>
            </p:cNvPr>
            <p:cNvSpPr/>
            <p:nvPr/>
          </p:nvSpPr>
          <p:spPr>
            <a:xfrm>
              <a:off x="12281696" y="9194715"/>
              <a:ext cx="293100" cy="379500"/>
            </a:xfrm>
            <a:custGeom>
              <a:avLst/>
              <a:gdLst/>
              <a:ahLst/>
              <a:cxnLst/>
              <a:rect l="l" t="t" r="r" b="b"/>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2" name="Google Shape;829;gb0755e36db_0_0">
              <a:extLst>
                <a:ext uri="{FF2B5EF4-FFF2-40B4-BE49-F238E27FC236}">
                  <a16:creationId xmlns:a16="http://schemas.microsoft.com/office/drawing/2014/main" id="{41FDEB8C-A22E-6442-B351-381536B40E5D}"/>
                </a:ext>
              </a:extLst>
            </p:cNvPr>
            <p:cNvSpPr/>
            <p:nvPr/>
          </p:nvSpPr>
          <p:spPr>
            <a:xfrm>
              <a:off x="12408138" y="8890023"/>
              <a:ext cx="537300" cy="379500"/>
            </a:xfrm>
            <a:custGeom>
              <a:avLst/>
              <a:gdLst/>
              <a:ahLst/>
              <a:cxnLst/>
              <a:rect l="l" t="t" r="r" b="b"/>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3" name="Google Shape;830;gb0755e36db_0_0">
              <a:extLst>
                <a:ext uri="{FF2B5EF4-FFF2-40B4-BE49-F238E27FC236}">
                  <a16:creationId xmlns:a16="http://schemas.microsoft.com/office/drawing/2014/main" id="{3AF515C2-ADDC-BA49-AB43-3C002A5CD6B9}"/>
                </a:ext>
              </a:extLst>
            </p:cNvPr>
            <p:cNvSpPr/>
            <p:nvPr/>
          </p:nvSpPr>
          <p:spPr>
            <a:xfrm>
              <a:off x="11810412" y="8349632"/>
              <a:ext cx="985800" cy="692700"/>
            </a:xfrm>
            <a:custGeom>
              <a:avLst/>
              <a:gdLst/>
              <a:ahLst/>
              <a:cxnLst/>
              <a:rect l="l" t="t" r="r" b="b"/>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4" name="Google Shape;831;gb0755e36db_0_0">
              <a:extLst>
                <a:ext uri="{FF2B5EF4-FFF2-40B4-BE49-F238E27FC236}">
                  <a16:creationId xmlns:a16="http://schemas.microsoft.com/office/drawing/2014/main" id="{82B3F773-512A-0C43-9C10-1E36B24CFFA1}"/>
                </a:ext>
              </a:extLst>
            </p:cNvPr>
            <p:cNvSpPr/>
            <p:nvPr/>
          </p:nvSpPr>
          <p:spPr>
            <a:xfrm>
              <a:off x="12701251" y="8366879"/>
              <a:ext cx="692700" cy="853800"/>
            </a:xfrm>
            <a:custGeom>
              <a:avLst/>
              <a:gdLst/>
              <a:ahLst/>
              <a:cxnLst/>
              <a:rect l="l" t="t" r="r" b="b"/>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5" name="Google Shape;832;gb0755e36db_0_0">
              <a:extLst>
                <a:ext uri="{FF2B5EF4-FFF2-40B4-BE49-F238E27FC236}">
                  <a16:creationId xmlns:a16="http://schemas.microsoft.com/office/drawing/2014/main" id="{43DB7B15-BEC0-414B-91F0-6B218143D27A}"/>
                </a:ext>
              </a:extLst>
            </p:cNvPr>
            <p:cNvSpPr/>
            <p:nvPr/>
          </p:nvSpPr>
          <p:spPr>
            <a:xfrm>
              <a:off x="13307603" y="8585335"/>
              <a:ext cx="270000" cy="244200"/>
            </a:xfrm>
            <a:custGeom>
              <a:avLst/>
              <a:gdLst/>
              <a:ahLst/>
              <a:cxnLst/>
              <a:rect l="l" t="t" r="r" b="b"/>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6" name="Google Shape;833;gb0755e36db_0_0">
              <a:extLst>
                <a:ext uri="{FF2B5EF4-FFF2-40B4-BE49-F238E27FC236}">
                  <a16:creationId xmlns:a16="http://schemas.microsoft.com/office/drawing/2014/main" id="{31F59D13-373A-F24B-B720-F311A0E88A77}"/>
                </a:ext>
              </a:extLst>
            </p:cNvPr>
            <p:cNvSpPr/>
            <p:nvPr/>
          </p:nvSpPr>
          <p:spPr>
            <a:xfrm>
              <a:off x="13166789" y="8703189"/>
              <a:ext cx="623700" cy="517500"/>
            </a:xfrm>
            <a:custGeom>
              <a:avLst/>
              <a:gdLst/>
              <a:ahLst/>
              <a:cxnLst/>
              <a:rect l="l" t="t" r="r" b="b"/>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7" name="Google Shape;834;gb0755e36db_0_0">
              <a:extLst>
                <a:ext uri="{FF2B5EF4-FFF2-40B4-BE49-F238E27FC236}">
                  <a16:creationId xmlns:a16="http://schemas.microsoft.com/office/drawing/2014/main" id="{ACA7A3A4-07B3-9F44-8698-F5AEA7100180}"/>
                </a:ext>
              </a:extLst>
            </p:cNvPr>
            <p:cNvSpPr/>
            <p:nvPr/>
          </p:nvSpPr>
          <p:spPr>
            <a:xfrm>
              <a:off x="13198398" y="8855532"/>
              <a:ext cx="732900" cy="701400"/>
            </a:xfrm>
            <a:custGeom>
              <a:avLst/>
              <a:gdLst/>
              <a:ahLst/>
              <a:cxnLst/>
              <a:rect l="l" t="t" r="r" b="b"/>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8" name="Google Shape;835;gb0755e36db_0_0">
              <a:extLst>
                <a:ext uri="{FF2B5EF4-FFF2-40B4-BE49-F238E27FC236}">
                  <a16:creationId xmlns:a16="http://schemas.microsoft.com/office/drawing/2014/main" id="{592B0CA0-4342-4A4A-84AE-D18D5E19CA96}"/>
                </a:ext>
              </a:extLst>
            </p:cNvPr>
            <p:cNvSpPr/>
            <p:nvPr/>
          </p:nvSpPr>
          <p:spPr>
            <a:xfrm>
              <a:off x="13528873" y="8815291"/>
              <a:ext cx="74700" cy="92100"/>
            </a:xfrm>
            <a:custGeom>
              <a:avLst/>
              <a:gdLst/>
              <a:ahLst/>
              <a:cxnLst/>
              <a:rect l="l" t="t" r="r" b="b"/>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9" name="Google Shape;836;gb0755e36db_0_0">
              <a:extLst>
                <a:ext uri="{FF2B5EF4-FFF2-40B4-BE49-F238E27FC236}">
                  <a16:creationId xmlns:a16="http://schemas.microsoft.com/office/drawing/2014/main" id="{BB7FD052-30A2-D043-9F15-742C81F2F450}"/>
                </a:ext>
              </a:extLst>
            </p:cNvPr>
            <p:cNvSpPr/>
            <p:nvPr/>
          </p:nvSpPr>
          <p:spPr>
            <a:xfrm>
              <a:off x="13023107" y="9186092"/>
              <a:ext cx="218400" cy="235800"/>
            </a:xfrm>
            <a:custGeom>
              <a:avLst/>
              <a:gdLst/>
              <a:ahLst/>
              <a:cxnLst/>
              <a:rect l="l" t="t" r="r" b="b"/>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0" name="Google Shape;837;gb0755e36db_0_0">
              <a:extLst>
                <a:ext uri="{FF2B5EF4-FFF2-40B4-BE49-F238E27FC236}">
                  <a16:creationId xmlns:a16="http://schemas.microsoft.com/office/drawing/2014/main" id="{FFB16F10-D5DA-AC47-9BA4-3C9A3552BD44}"/>
                </a:ext>
              </a:extLst>
            </p:cNvPr>
            <p:cNvSpPr/>
            <p:nvPr/>
          </p:nvSpPr>
          <p:spPr>
            <a:xfrm>
              <a:off x="12997242" y="9456286"/>
              <a:ext cx="83400" cy="83400"/>
            </a:xfrm>
            <a:custGeom>
              <a:avLst/>
              <a:gdLst/>
              <a:ahLst/>
              <a:cxnLst/>
              <a:rect l="l" t="t" r="r" b="b"/>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1" name="Google Shape;838;gb0755e36db_0_0">
              <a:extLst>
                <a:ext uri="{FF2B5EF4-FFF2-40B4-BE49-F238E27FC236}">
                  <a16:creationId xmlns:a16="http://schemas.microsoft.com/office/drawing/2014/main" id="{B5D91CDB-1371-6343-AB76-7DC42769C037}"/>
                </a:ext>
              </a:extLst>
            </p:cNvPr>
            <p:cNvSpPr/>
            <p:nvPr/>
          </p:nvSpPr>
          <p:spPr>
            <a:xfrm>
              <a:off x="12997242" y="9404549"/>
              <a:ext cx="92100" cy="77700"/>
            </a:xfrm>
            <a:custGeom>
              <a:avLst/>
              <a:gdLst/>
              <a:ahLst/>
              <a:cxnLst/>
              <a:rect l="l" t="t" r="r" b="b"/>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2" name="Google Shape;839;gb0755e36db_0_0">
              <a:extLst>
                <a:ext uri="{FF2B5EF4-FFF2-40B4-BE49-F238E27FC236}">
                  <a16:creationId xmlns:a16="http://schemas.microsoft.com/office/drawing/2014/main" id="{CA9DB4D9-F8C0-024C-A0E5-AE90033BB1AA}"/>
                </a:ext>
              </a:extLst>
            </p:cNvPr>
            <p:cNvSpPr/>
            <p:nvPr/>
          </p:nvSpPr>
          <p:spPr>
            <a:xfrm>
              <a:off x="13014486" y="9378677"/>
              <a:ext cx="453900" cy="491400"/>
            </a:xfrm>
            <a:custGeom>
              <a:avLst/>
              <a:gdLst/>
              <a:ahLst/>
              <a:cxnLst/>
              <a:rect l="l" t="t" r="r" b="b"/>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3" name="Google Shape;840;gb0755e36db_0_0">
              <a:extLst>
                <a:ext uri="{FF2B5EF4-FFF2-40B4-BE49-F238E27FC236}">
                  <a16:creationId xmlns:a16="http://schemas.microsoft.com/office/drawing/2014/main" id="{F65F8B82-0E56-0240-B34F-0109B5AEFC42}"/>
                </a:ext>
              </a:extLst>
            </p:cNvPr>
            <p:cNvSpPr/>
            <p:nvPr/>
          </p:nvSpPr>
          <p:spPr>
            <a:xfrm>
              <a:off x="12189740" y="9260826"/>
              <a:ext cx="227100" cy="261600"/>
            </a:xfrm>
            <a:custGeom>
              <a:avLst/>
              <a:gdLst/>
              <a:ahLst/>
              <a:cxnLst/>
              <a:rect l="l" t="t" r="r" b="b"/>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4" name="Google Shape;841;gb0755e36db_0_0">
              <a:extLst>
                <a:ext uri="{FF2B5EF4-FFF2-40B4-BE49-F238E27FC236}">
                  <a16:creationId xmlns:a16="http://schemas.microsoft.com/office/drawing/2014/main" id="{137574BE-2630-9D40-B3E0-977F9C01C38B}"/>
                </a:ext>
              </a:extLst>
            </p:cNvPr>
            <p:cNvSpPr/>
            <p:nvPr/>
          </p:nvSpPr>
          <p:spPr>
            <a:xfrm>
              <a:off x="12204107" y="9260826"/>
              <a:ext cx="94800" cy="60300"/>
            </a:xfrm>
            <a:custGeom>
              <a:avLst/>
              <a:gdLst/>
              <a:ahLst/>
              <a:cxnLst/>
              <a:rect l="l" t="t" r="r" b="b"/>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5" name="Google Shape;842;gb0755e36db_0_0">
              <a:extLst>
                <a:ext uri="{FF2B5EF4-FFF2-40B4-BE49-F238E27FC236}">
                  <a16:creationId xmlns:a16="http://schemas.microsoft.com/office/drawing/2014/main" id="{4172E903-DBBA-DD42-80D5-03D144968171}"/>
                </a:ext>
              </a:extLst>
            </p:cNvPr>
            <p:cNvSpPr/>
            <p:nvPr/>
          </p:nvSpPr>
          <p:spPr>
            <a:xfrm>
              <a:off x="12172496" y="8806667"/>
              <a:ext cx="310500" cy="480000"/>
            </a:xfrm>
            <a:custGeom>
              <a:avLst/>
              <a:gdLst/>
              <a:ahLst/>
              <a:cxnLst/>
              <a:rect l="l" t="t" r="r" b="b"/>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6" name="Google Shape;843;gb0755e36db_0_0">
              <a:extLst>
                <a:ext uri="{FF2B5EF4-FFF2-40B4-BE49-F238E27FC236}">
                  <a16:creationId xmlns:a16="http://schemas.microsoft.com/office/drawing/2014/main" id="{36D03A21-9712-3245-8E0B-463AB28F7266}"/>
                </a:ext>
              </a:extLst>
            </p:cNvPr>
            <p:cNvSpPr/>
            <p:nvPr/>
          </p:nvSpPr>
          <p:spPr>
            <a:xfrm>
              <a:off x="11842026" y="8829663"/>
              <a:ext cx="126300" cy="261600"/>
            </a:xfrm>
            <a:custGeom>
              <a:avLst/>
              <a:gdLst/>
              <a:ahLst/>
              <a:cxnLst/>
              <a:rect l="l" t="t" r="r" b="b"/>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7" name="Google Shape;844;gb0755e36db_0_0">
              <a:extLst>
                <a:ext uri="{FF2B5EF4-FFF2-40B4-BE49-F238E27FC236}">
                  <a16:creationId xmlns:a16="http://schemas.microsoft.com/office/drawing/2014/main" id="{BC1512EE-3479-7244-8DD3-6B178EDD85E4}"/>
                </a:ext>
              </a:extLst>
            </p:cNvPr>
            <p:cNvSpPr/>
            <p:nvPr/>
          </p:nvSpPr>
          <p:spPr>
            <a:xfrm>
              <a:off x="11928236" y="8763549"/>
              <a:ext cx="497100" cy="431100"/>
            </a:xfrm>
            <a:custGeom>
              <a:avLst/>
              <a:gdLst/>
              <a:ahLst/>
              <a:cxnLst/>
              <a:rect l="l" t="t" r="r" b="b"/>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8" name="Google Shape;845;gb0755e36db_0_0">
              <a:extLst>
                <a:ext uri="{FF2B5EF4-FFF2-40B4-BE49-F238E27FC236}">
                  <a16:creationId xmlns:a16="http://schemas.microsoft.com/office/drawing/2014/main" id="{43CED75D-3909-D34A-B49D-F0A6D8A4CB11}"/>
                </a:ext>
              </a:extLst>
            </p:cNvPr>
            <p:cNvSpPr/>
            <p:nvPr/>
          </p:nvSpPr>
          <p:spPr>
            <a:xfrm>
              <a:off x="11571899" y="8711807"/>
              <a:ext cx="356400" cy="252900"/>
            </a:xfrm>
            <a:custGeom>
              <a:avLst/>
              <a:gdLst/>
              <a:ahLst/>
              <a:cxnLst/>
              <a:rect l="l" t="t" r="r" b="b"/>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9" name="Google Shape;846;gb0755e36db_0_0">
              <a:extLst>
                <a:ext uri="{FF2B5EF4-FFF2-40B4-BE49-F238E27FC236}">
                  <a16:creationId xmlns:a16="http://schemas.microsoft.com/office/drawing/2014/main" id="{808BA72A-F8E9-034A-A959-47A6509B59DD}"/>
                </a:ext>
              </a:extLst>
            </p:cNvPr>
            <p:cNvSpPr/>
            <p:nvPr/>
          </p:nvSpPr>
          <p:spPr>
            <a:xfrm>
              <a:off x="11810415" y="8898647"/>
              <a:ext cx="83400" cy="201300"/>
            </a:xfrm>
            <a:custGeom>
              <a:avLst/>
              <a:gdLst/>
              <a:ahLst/>
              <a:cxnLst/>
              <a:rect l="l" t="t" r="r" b="b"/>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0" name="Google Shape;847;gb0755e36db_0_0">
              <a:extLst>
                <a:ext uri="{FF2B5EF4-FFF2-40B4-BE49-F238E27FC236}">
                  <a16:creationId xmlns:a16="http://schemas.microsoft.com/office/drawing/2014/main" id="{7958F8FA-9D03-4242-B84E-060902CD38E2}"/>
                </a:ext>
              </a:extLst>
            </p:cNvPr>
            <p:cNvSpPr/>
            <p:nvPr/>
          </p:nvSpPr>
          <p:spPr>
            <a:xfrm>
              <a:off x="11448330" y="8907270"/>
              <a:ext cx="267300" cy="261600"/>
            </a:xfrm>
            <a:custGeom>
              <a:avLst/>
              <a:gdLst/>
              <a:ahLst/>
              <a:cxnLst/>
              <a:rect l="l" t="t" r="r" b="b"/>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1" name="Google Shape;848;gb0755e36db_0_0">
              <a:extLst>
                <a:ext uri="{FF2B5EF4-FFF2-40B4-BE49-F238E27FC236}">
                  <a16:creationId xmlns:a16="http://schemas.microsoft.com/office/drawing/2014/main" id="{781785EC-68D1-D249-AFE9-82781E5A3265}"/>
                </a:ext>
              </a:extLst>
            </p:cNvPr>
            <p:cNvSpPr/>
            <p:nvPr/>
          </p:nvSpPr>
          <p:spPr>
            <a:xfrm>
              <a:off x="11675352" y="8898647"/>
              <a:ext cx="192600" cy="252900"/>
            </a:xfrm>
            <a:custGeom>
              <a:avLst/>
              <a:gdLst/>
              <a:ahLst/>
              <a:cxnLst/>
              <a:rect l="l" t="t" r="r" b="b"/>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2" name="Google Shape;849;gb0755e36db_0_0">
              <a:extLst>
                <a:ext uri="{FF2B5EF4-FFF2-40B4-BE49-F238E27FC236}">
                  <a16:creationId xmlns:a16="http://schemas.microsoft.com/office/drawing/2014/main" id="{29A061FE-DF52-E74F-B39C-4B9E9C781B32}"/>
                </a:ext>
              </a:extLst>
            </p:cNvPr>
            <p:cNvSpPr/>
            <p:nvPr/>
          </p:nvSpPr>
          <p:spPr>
            <a:xfrm>
              <a:off x="11252922" y="8924515"/>
              <a:ext cx="126300" cy="152400"/>
            </a:xfrm>
            <a:custGeom>
              <a:avLst/>
              <a:gdLst/>
              <a:ahLst/>
              <a:cxnLst/>
              <a:rect l="l" t="t" r="r" b="b"/>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3" name="Google Shape;850;gb0755e36db_0_0">
              <a:extLst>
                <a:ext uri="{FF2B5EF4-FFF2-40B4-BE49-F238E27FC236}">
                  <a16:creationId xmlns:a16="http://schemas.microsoft.com/office/drawing/2014/main" id="{65F46711-0B19-3F4A-8BED-3CBFDD921F79}"/>
                </a:ext>
              </a:extLst>
            </p:cNvPr>
            <p:cNvSpPr/>
            <p:nvPr/>
          </p:nvSpPr>
          <p:spPr>
            <a:xfrm>
              <a:off x="11327635" y="8990628"/>
              <a:ext cx="186900" cy="178200"/>
            </a:xfrm>
            <a:custGeom>
              <a:avLst/>
              <a:gdLst/>
              <a:ahLst/>
              <a:cxnLst/>
              <a:rect l="l" t="t" r="r" b="b"/>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4" name="Google Shape;851;gb0755e36db_0_0">
              <a:extLst>
                <a:ext uri="{FF2B5EF4-FFF2-40B4-BE49-F238E27FC236}">
                  <a16:creationId xmlns:a16="http://schemas.microsoft.com/office/drawing/2014/main" id="{F2E66453-C861-F840-8FF8-5866111A2A12}"/>
                </a:ext>
              </a:extLst>
            </p:cNvPr>
            <p:cNvSpPr/>
            <p:nvPr/>
          </p:nvSpPr>
          <p:spPr>
            <a:xfrm>
              <a:off x="11195446" y="8821038"/>
              <a:ext cx="293100" cy="247200"/>
            </a:xfrm>
            <a:custGeom>
              <a:avLst/>
              <a:gdLst/>
              <a:ahLst/>
              <a:cxnLst/>
              <a:rect l="l" t="t" r="r" b="b"/>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5" name="Google Shape;852;gb0755e36db_0_0">
              <a:extLst>
                <a:ext uri="{FF2B5EF4-FFF2-40B4-BE49-F238E27FC236}">
                  <a16:creationId xmlns:a16="http://schemas.microsoft.com/office/drawing/2014/main" id="{34F620A0-3916-AC4E-B6A1-FEC1DF1AFF24}"/>
                </a:ext>
              </a:extLst>
            </p:cNvPr>
            <p:cNvSpPr/>
            <p:nvPr/>
          </p:nvSpPr>
          <p:spPr>
            <a:xfrm>
              <a:off x="11117859" y="8829663"/>
              <a:ext cx="135000" cy="60300"/>
            </a:xfrm>
            <a:custGeom>
              <a:avLst/>
              <a:gdLst/>
              <a:ahLst/>
              <a:cxnLst/>
              <a:rect l="l" t="t" r="r" b="b"/>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6" name="Google Shape;853;gb0755e36db_0_0">
              <a:extLst>
                <a:ext uri="{FF2B5EF4-FFF2-40B4-BE49-F238E27FC236}">
                  <a16:creationId xmlns:a16="http://schemas.microsoft.com/office/drawing/2014/main" id="{5B1D8BC8-1B3E-6C48-98C4-AD37C4AE78FF}"/>
                </a:ext>
              </a:extLst>
            </p:cNvPr>
            <p:cNvSpPr/>
            <p:nvPr/>
          </p:nvSpPr>
          <p:spPr>
            <a:xfrm>
              <a:off x="11109235" y="8772171"/>
              <a:ext cx="126300" cy="34500"/>
            </a:xfrm>
            <a:custGeom>
              <a:avLst/>
              <a:gdLst/>
              <a:ahLst/>
              <a:cxnLst/>
              <a:rect l="l" t="t" r="r" b="b"/>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7" name="Google Shape;854;gb0755e36db_0_0">
              <a:extLst>
                <a:ext uri="{FF2B5EF4-FFF2-40B4-BE49-F238E27FC236}">
                  <a16:creationId xmlns:a16="http://schemas.microsoft.com/office/drawing/2014/main" id="{BF302C58-9033-5A46-8280-5BFB79054EFB}"/>
                </a:ext>
              </a:extLst>
            </p:cNvPr>
            <p:cNvSpPr/>
            <p:nvPr/>
          </p:nvSpPr>
          <p:spPr>
            <a:xfrm>
              <a:off x="11091993" y="8180042"/>
              <a:ext cx="505800" cy="574800"/>
            </a:xfrm>
            <a:custGeom>
              <a:avLst/>
              <a:gdLst/>
              <a:ahLst/>
              <a:cxnLst/>
              <a:rect l="l" t="t" r="r" b="b"/>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8" name="Google Shape;855;gb0755e36db_0_0">
              <a:extLst>
                <a:ext uri="{FF2B5EF4-FFF2-40B4-BE49-F238E27FC236}">
                  <a16:creationId xmlns:a16="http://schemas.microsoft.com/office/drawing/2014/main" id="{10C8E94B-6CE4-1547-95FC-D5DC0CF2C92C}"/>
                </a:ext>
              </a:extLst>
            </p:cNvPr>
            <p:cNvSpPr/>
            <p:nvPr/>
          </p:nvSpPr>
          <p:spPr>
            <a:xfrm>
              <a:off x="11091993" y="8654320"/>
              <a:ext cx="244200" cy="192600"/>
            </a:xfrm>
            <a:custGeom>
              <a:avLst/>
              <a:gdLst/>
              <a:ahLst/>
              <a:cxnLst/>
              <a:rect l="l" t="t" r="r" b="b"/>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9" name="Google Shape;856;gb0755e36db_0_0">
              <a:extLst>
                <a:ext uri="{FF2B5EF4-FFF2-40B4-BE49-F238E27FC236}">
                  <a16:creationId xmlns:a16="http://schemas.microsoft.com/office/drawing/2014/main" id="{EC89C5C3-9D25-6043-8E13-681B83623428}"/>
                </a:ext>
              </a:extLst>
            </p:cNvPr>
            <p:cNvSpPr/>
            <p:nvPr/>
          </p:nvSpPr>
          <p:spPr>
            <a:xfrm>
              <a:off x="11304647" y="8274896"/>
              <a:ext cx="706800" cy="658200"/>
            </a:xfrm>
            <a:custGeom>
              <a:avLst/>
              <a:gdLst/>
              <a:ahLst/>
              <a:cxnLst/>
              <a:rect l="l" t="t" r="r" b="b"/>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0" name="Google Shape;857;gb0755e36db_0_0">
              <a:extLst>
                <a:ext uri="{FF2B5EF4-FFF2-40B4-BE49-F238E27FC236}">
                  <a16:creationId xmlns:a16="http://schemas.microsoft.com/office/drawing/2014/main" id="{F2807453-EEC2-2143-9040-88938EDF3397}"/>
                </a:ext>
              </a:extLst>
            </p:cNvPr>
            <p:cNvSpPr/>
            <p:nvPr/>
          </p:nvSpPr>
          <p:spPr>
            <a:xfrm>
              <a:off x="12819074" y="7970206"/>
              <a:ext cx="465600" cy="454200"/>
            </a:xfrm>
            <a:custGeom>
              <a:avLst/>
              <a:gdLst/>
              <a:ahLst/>
              <a:cxnLst/>
              <a:rect l="l" t="t" r="r" b="b"/>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1" name="Google Shape;858;gb0755e36db_0_0">
              <a:extLst>
                <a:ext uri="{FF2B5EF4-FFF2-40B4-BE49-F238E27FC236}">
                  <a16:creationId xmlns:a16="http://schemas.microsoft.com/office/drawing/2014/main" id="{D2A3E151-5EF0-074A-AA23-8885271071F0}"/>
                </a:ext>
              </a:extLst>
            </p:cNvPr>
            <p:cNvSpPr/>
            <p:nvPr/>
          </p:nvSpPr>
          <p:spPr>
            <a:xfrm>
              <a:off x="12129390" y="7708635"/>
              <a:ext cx="169500" cy="327600"/>
            </a:xfrm>
            <a:custGeom>
              <a:avLst/>
              <a:gdLst/>
              <a:ahLst/>
              <a:cxnLst/>
              <a:rect l="l" t="t" r="r" b="b"/>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2" name="Google Shape;859;gb0755e36db_0_0">
              <a:extLst>
                <a:ext uri="{FF2B5EF4-FFF2-40B4-BE49-F238E27FC236}">
                  <a16:creationId xmlns:a16="http://schemas.microsoft.com/office/drawing/2014/main" id="{83075960-BA5D-544E-9526-DE46AD79E17C}"/>
                </a:ext>
              </a:extLst>
            </p:cNvPr>
            <p:cNvSpPr/>
            <p:nvPr/>
          </p:nvSpPr>
          <p:spPr>
            <a:xfrm>
              <a:off x="12204109" y="7901220"/>
              <a:ext cx="640800" cy="618000"/>
            </a:xfrm>
            <a:custGeom>
              <a:avLst/>
              <a:gdLst/>
              <a:ahLst/>
              <a:cxnLst/>
              <a:rect l="l" t="t" r="r" b="b"/>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3" name="Google Shape;860;gb0755e36db_0_0">
              <a:extLst>
                <a:ext uri="{FF2B5EF4-FFF2-40B4-BE49-F238E27FC236}">
                  <a16:creationId xmlns:a16="http://schemas.microsoft.com/office/drawing/2014/main" id="{0FFE6A4A-84C2-F74B-8695-B95B824C9433}"/>
                </a:ext>
              </a:extLst>
            </p:cNvPr>
            <p:cNvSpPr/>
            <p:nvPr/>
          </p:nvSpPr>
          <p:spPr>
            <a:xfrm>
              <a:off x="11100616" y="8162795"/>
              <a:ext cx="353400" cy="287400"/>
            </a:xfrm>
            <a:custGeom>
              <a:avLst/>
              <a:gdLst/>
              <a:ahLst/>
              <a:cxnLst/>
              <a:rect l="l" t="t" r="r" b="b"/>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4" name="Google Shape;861;gb0755e36db_0_0">
              <a:extLst>
                <a:ext uri="{FF2B5EF4-FFF2-40B4-BE49-F238E27FC236}">
                  <a16:creationId xmlns:a16="http://schemas.microsoft.com/office/drawing/2014/main" id="{BCD60832-0826-D64E-8471-339F55ECB0BB}"/>
                </a:ext>
              </a:extLst>
            </p:cNvPr>
            <p:cNvSpPr/>
            <p:nvPr/>
          </p:nvSpPr>
          <p:spPr>
            <a:xfrm>
              <a:off x="11270162" y="7757499"/>
              <a:ext cx="505800" cy="405300"/>
            </a:xfrm>
            <a:custGeom>
              <a:avLst/>
              <a:gdLst/>
              <a:ahLst/>
              <a:cxnLst/>
              <a:rect l="l" t="t" r="r" b="b"/>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5" name="Google Shape;862;gb0755e36db_0_0">
              <a:extLst>
                <a:ext uri="{FF2B5EF4-FFF2-40B4-BE49-F238E27FC236}">
                  <a16:creationId xmlns:a16="http://schemas.microsoft.com/office/drawing/2014/main" id="{803B80D9-BBEA-CF44-AB5C-EC287C99F497}"/>
                </a:ext>
              </a:extLst>
            </p:cNvPr>
            <p:cNvSpPr/>
            <p:nvPr/>
          </p:nvSpPr>
          <p:spPr>
            <a:xfrm>
              <a:off x="11448330" y="7717259"/>
              <a:ext cx="873600" cy="833700"/>
            </a:xfrm>
            <a:custGeom>
              <a:avLst/>
              <a:gdLst/>
              <a:ahLst/>
              <a:cxnLst/>
              <a:rect l="l" t="t" r="r" b="b"/>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6" name="Google Shape;863;gb0755e36db_0_0">
              <a:extLst>
                <a:ext uri="{FF2B5EF4-FFF2-40B4-BE49-F238E27FC236}">
                  <a16:creationId xmlns:a16="http://schemas.microsoft.com/office/drawing/2014/main" id="{56C96DC2-501D-8249-9395-14238ADC0F38}"/>
                </a:ext>
              </a:extLst>
            </p:cNvPr>
            <p:cNvSpPr/>
            <p:nvPr/>
          </p:nvSpPr>
          <p:spPr>
            <a:xfrm>
              <a:off x="8741327" y="4558266"/>
              <a:ext cx="2571900" cy="1917300"/>
            </a:xfrm>
            <a:custGeom>
              <a:avLst/>
              <a:gdLst/>
              <a:ahLst/>
              <a:cxnLst/>
              <a:rect l="l" t="t" r="r" b="b"/>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7" name="Google Shape;864;gb0755e36db_0_0">
              <a:extLst>
                <a:ext uri="{FF2B5EF4-FFF2-40B4-BE49-F238E27FC236}">
                  <a16:creationId xmlns:a16="http://schemas.microsoft.com/office/drawing/2014/main" id="{7D673A60-5503-F148-97B8-8F3BB3C273A7}"/>
                </a:ext>
              </a:extLst>
            </p:cNvPr>
            <p:cNvSpPr/>
            <p:nvPr/>
          </p:nvSpPr>
          <p:spPr>
            <a:xfrm>
              <a:off x="9499976" y="5748278"/>
              <a:ext cx="135000" cy="94800"/>
            </a:xfrm>
            <a:custGeom>
              <a:avLst/>
              <a:gdLst/>
              <a:ahLst/>
              <a:cxnLst/>
              <a:rect l="l" t="t" r="r" b="b"/>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8" name="Google Shape;865;gb0755e36db_0_0">
              <a:extLst>
                <a:ext uri="{FF2B5EF4-FFF2-40B4-BE49-F238E27FC236}">
                  <a16:creationId xmlns:a16="http://schemas.microsoft.com/office/drawing/2014/main" id="{4B8990B4-9642-944A-AB2B-1D25D75F56F6}"/>
                </a:ext>
              </a:extLst>
            </p:cNvPr>
            <p:cNvSpPr/>
            <p:nvPr/>
          </p:nvSpPr>
          <p:spPr>
            <a:xfrm>
              <a:off x="9543085" y="5682164"/>
              <a:ext cx="34500" cy="17100"/>
            </a:xfrm>
            <a:custGeom>
              <a:avLst/>
              <a:gdLst/>
              <a:ahLst/>
              <a:cxnLst/>
              <a:rect l="l" t="t" r="r" b="b"/>
              <a:pathLst>
                <a:path w="120000" h="120000" extrusionOk="0">
                  <a:moveTo>
                    <a:pt x="60000" y="120000"/>
                  </a:moveTo>
                  <a:cubicBezTo>
                    <a:pt x="0" y="120000"/>
                    <a:pt x="30000" y="0"/>
                    <a:pt x="60000" y="0"/>
                  </a:cubicBezTo>
                  <a:cubicBezTo>
                    <a:pt x="9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9" name="Google Shape;866;gb0755e36db_0_0">
              <a:extLst>
                <a:ext uri="{FF2B5EF4-FFF2-40B4-BE49-F238E27FC236}">
                  <a16:creationId xmlns:a16="http://schemas.microsoft.com/office/drawing/2014/main" id="{81A9C841-0A26-E441-BE82-02FF21305DAF}"/>
                </a:ext>
              </a:extLst>
            </p:cNvPr>
            <p:cNvSpPr/>
            <p:nvPr/>
          </p:nvSpPr>
          <p:spPr>
            <a:xfrm>
              <a:off x="9568947" y="4684739"/>
              <a:ext cx="92100" cy="51600"/>
            </a:xfrm>
            <a:custGeom>
              <a:avLst/>
              <a:gdLst/>
              <a:ahLst/>
              <a:cxnLst/>
              <a:rect l="l" t="t" r="r" b="b"/>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0" name="Google Shape;867;gb0755e36db_0_0">
              <a:extLst>
                <a:ext uri="{FF2B5EF4-FFF2-40B4-BE49-F238E27FC236}">
                  <a16:creationId xmlns:a16="http://schemas.microsoft.com/office/drawing/2014/main" id="{5BCDC711-5B02-2348-8CDD-2C3B91D4CF6F}"/>
                </a:ext>
              </a:extLst>
            </p:cNvPr>
            <p:cNvSpPr/>
            <p:nvPr/>
          </p:nvSpPr>
          <p:spPr>
            <a:xfrm>
              <a:off x="9853440" y="4610000"/>
              <a:ext cx="69000" cy="40200"/>
            </a:xfrm>
            <a:custGeom>
              <a:avLst/>
              <a:gdLst/>
              <a:ahLst/>
              <a:cxnLst/>
              <a:rect l="l" t="t" r="r" b="b"/>
              <a:pathLst>
                <a:path w="120000" h="120000" extrusionOk="0">
                  <a:moveTo>
                    <a:pt x="120000" y="72000"/>
                  </a:moveTo>
                  <a:cubicBezTo>
                    <a:pt x="120000" y="120000"/>
                    <a:pt x="0" y="96000"/>
                    <a:pt x="0" y="48000"/>
                  </a:cubicBezTo>
                  <a:cubicBezTo>
                    <a:pt x="0" y="0"/>
                    <a:pt x="120000" y="24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1" name="Google Shape;868;gb0755e36db_0_0">
              <a:extLst>
                <a:ext uri="{FF2B5EF4-FFF2-40B4-BE49-F238E27FC236}">
                  <a16:creationId xmlns:a16="http://schemas.microsoft.com/office/drawing/2014/main" id="{7E84B729-60BE-0142-9AF1-54B7C9023E68}"/>
                </a:ext>
              </a:extLst>
            </p:cNvPr>
            <p:cNvSpPr/>
            <p:nvPr/>
          </p:nvSpPr>
          <p:spPr>
            <a:xfrm>
              <a:off x="10942563" y="4719232"/>
              <a:ext cx="48900" cy="34500"/>
            </a:xfrm>
            <a:custGeom>
              <a:avLst/>
              <a:gdLst/>
              <a:ahLst/>
              <a:cxnLst/>
              <a:rect l="l" t="t" r="r" b="b"/>
              <a:pathLst>
                <a:path w="120000" h="120000" extrusionOk="0">
                  <a:moveTo>
                    <a:pt x="100000" y="90000"/>
                  </a:moveTo>
                  <a:cubicBezTo>
                    <a:pt x="80000" y="120000"/>
                    <a:pt x="0" y="0"/>
                    <a:pt x="20000" y="0"/>
                  </a:cubicBezTo>
                  <a:cubicBezTo>
                    <a:pt x="40000" y="0"/>
                    <a:pt x="120000" y="60000"/>
                    <a:pt x="10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2" name="Google Shape;869;gb0755e36db_0_0">
              <a:extLst>
                <a:ext uri="{FF2B5EF4-FFF2-40B4-BE49-F238E27FC236}">
                  <a16:creationId xmlns:a16="http://schemas.microsoft.com/office/drawing/2014/main" id="{FD5CAD11-A0CE-3E43-B883-B1F7B8A1AA56}"/>
                </a:ext>
              </a:extLst>
            </p:cNvPr>
            <p:cNvSpPr/>
            <p:nvPr/>
          </p:nvSpPr>
          <p:spPr>
            <a:xfrm>
              <a:off x="11008659" y="4753723"/>
              <a:ext cx="43200" cy="8700"/>
            </a:xfrm>
            <a:custGeom>
              <a:avLst/>
              <a:gdLst/>
              <a:ahLst/>
              <a:cxnLst/>
              <a:rect l="l" t="t" r="r" b="b"/>
              <a:pathLst>
                <a:path w="120000" h="120000" extrusionOk="0">
                  <a:moveTo>
                    <a:pt x="96000" y="120000"/>
                  </a:moveTo>
                  <a:cubicBezTo>
                    <a:pt x="48000" y="120000"/>
                    <a:pt x="0" y="0"/>
                    <a:pt x="48000" y="0"/>
                  </a:cubicBezTo>
                  <a:cubicBezTo>
                    <a:pt x="72000" y="0"/>
                    <a:pt x="120000" y="120000"/>
                    <a:pt x="96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3" name="Google Shape;870;gb0755e36db_0_0">
              <a:extLst>
                <a:ext uri="{FF2B5EF4-FFF2-40B4-BE49-F238E27FC236}">
                  <a16:creationId xmlns:a16="http://schemas.microsoft.com/office/drawing/2014/main" id="{714719B0-0822-DF44-BF25-B8DC7BB4F5BA}"/>
                </a:ext>
              </a:extLst>
            </p:cNvPr>
            <p:cNvSpPr/>
            <p:nvPr/>
          </p:nvSpPr>
          <p:spPr>
            <a:xfrm>
              <a:off x="11008659" y="5233752"/>
              <a:ext cx="34500" cy="60300"/>
            </a:xfrm>
            <a:custGeom>
              <a:avLst/>
              <a:gdLst/>
              <a:ahLst/>
              <a:cxnLst/>
              <a:rect l="l" t="t" r="r" b="b"/>
              <a:pathLst>
                <a:path w="120000" h="120000" extrusionOk="0">
                  <a:moveTo>
                    <a:pt x="60000" y="0"/>
                  </a:moveTo>
                  <a:cubicBezTo>
                    <a:pt x="0" y="0"/>
                    <a:pt x="90000" y="119999"/>
                    <a:pt x="120000" y="119999"/>
                  </a:cubicBezTo>
                  <a:cubicBezTo>
                    <a:pt x="120000" y="119999"/>
                    <a:pt x="9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4" name="Google Shape;871;gb0755e36db_0_0">
              <a:extLst>
                <a:ext uri="{FF2B5EF4-FFF2-40B4-BE49-F238E27FC236}">
                  <a16:creationId xmlns:a16="http://schemas.microsoft.com/office/drawing/2014/main" id="{D062C08E-1CB5-C045-A843-44F1E8EC0D64}"/>
                </a:ext>
              </a:extLst>
            </p:cNvPr>
            <p:cNvSpPr/>
            <p:nvPr/>
          </p:nvSpPr>
          <p:spPr>
            <a:xfrm>
              <a:off x="11025901" y="5342980"/>
              <a:ext cx="57600" cy="34500"/>
            </a:xfrm>
            <a:custGeom>
              <a:avLst/>
              <a:gdLst/>
              <a:ahLst/>
              <a:cxnLst/>
              <a:rect l="l" t="t" r="r" b="b"/>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5" name="Google Shape;872;gb0755e36db_0_0">
              <a:extLst>
                <a:ext uri="{FF2B5EF4-FFF2-40B4-BE49-F238E27FC236}">
                  <a16:creationId xmlns:a16="http://schemas.microsoft.com/office/drawing/2014/main" id="{4DC12DF1-1FC9-424D-93F3-5E26AD690410}"/>
                </a:ext>
              </a:extLst>
            </p:cNvPr>
            <p:cNvSpPr/>
            <p:nvPr/>
          </p:nvSpPr>
          <p:spPr>
            <a:xfrm>
              <a:off x="10790258" y="5529819"/>
              <a:ext cx="143700" cy="83400"/>
            </a:xfrm>
            <a:custGeom>
              <a:avLst/>
              <a:gdLst/>
              <a:ahLst/>
              <a:cxnLst/>
              <a:rect l="l" t="t" r="r" b="b"/>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6" name="Google Shape;873;gb0755e36db_0_0">
              <a:extLst>
                <a:ext uri="{FF2B5EF4-FFF2-40B4-BE49-F238E27FC236}">
                  <a16:creationId xmlns:a16="http://schemas.microsoft.com/office/drawing/2014/main" id="{6EE2A2EA-8E88-274B-A52B-46E6D771DD78}"/>
                </a:ext>
              </a:extLst>
            </p:cNvPr>
            <p:cNvSpPr/>
            <p:nvPr/>
          </p:nvSpPr>
          <p:spPr>
            <a:xfrm>
              <a:off x="10764397" y="5512573"/>
              <a:ext cx="74700" cy="25800"/>
            </a:xfrm>
            <a:custGeom>
              <a:avLst/>
              <a:gdLst/>
              <a:ahLst/>
              <a:cxnLst/>
              <a:rect l="l" t="t" r="r" b="b"/>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7" name="Google Shape;874;gb0755e36db_0_0">
              <a:extLst>
                <a:ext uri="{FF2B5EF4-FFF2-40B4-BE49-F238E27FC236}">
                  <a16:creationId xmlns:a16="http://schemas.microsoft.com/office/drawing/2014/main" id="{74579366-7530-0B46-9A9C-54C19F3D970C}"/>
                </a:ext>
              </a:extLst>
            </p:cNvPr>
            <p:cNvSpPr/>
            <p:nvPr/>
          </p:nvSpPr>
          <p:spPr>
            <a:xfrm>
              <a:off x="10646575" y="5690787"/>
              <a:ext cx="109200" cy="57600"/>
            </a:xfrm>
            <a:custGeom>
              <a:avLst/>
              <a:gdLst/>
              <a:ahLst/>
              <a:cxnLst/>
              <a:rect l="l" t="t" r="r" b="b"/>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8" name="Google Shape;875;gb0755e36db_0_0">
              <a:extLst>
                <a:ext uri="{FF2B5EF4-FFF2-40B4-BE49-F238E27FC236}">
                  <a16:creationId xmlns:a16="http://schemas.microsoft.com/office/drawing/2014/main" id="{F45814E4-BFDE-5640-BA92-DAF4DD235B31}"/>
                </a:ext>
              </a:extLst>
            </p:cNvPr>
            <p:cNvSpPr/>
            <p:nvPr/>
          </p:nvSpPr>
          <p:spPr>
            <a:xfrm>
              <a:off x="9652284" y="5774146"/>
              <a:ext cx="34500" cy="51600"/>
            </a:xfrm>
            <a:custGeom>
              <a:avLst/>
              <a:gdLst/>
              <a:ahLst/>
              <a:cxnLst/>
              <a:rect l="l" t="t" r="r" b="b"/>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9" name="Google Shape;876;gb0755e36db_0_0">
              <a:extLst>
                <a:ext uri="{FF2B5EF4-FFF2-40B4-BE49-F238E27FC236}">
                  <a16:creationId xmlns:a16="http://schemas.microsoft.com/office/drawing/2014/main" id="{79A9CA00-0045-4C4C-A919-8F01A301577F}"/>
                </a:ext>
              </a:extLst>
            </p:cNvPr>
            <p:cNvSpPr/>
            <p:nvPr/>
          </p:nvSpPr>
          <p:spPr>
            <a:xfrm>
              <a:off x="9577568" y="5664918"/>
              <a:ext cx="31500" cy="34500"/>
            </a:xfrm>
            <a:custGeom>
              <a:avLst/>
              <a:gdLst/>
              <a:ahLst/>
              <a:cxnLst/>
              <a:rect l="l" t="t" r="r" b="b"/>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0" name="Google Shape;877;gb0755e36db_0_0">
              <a:extLst>
                <a:ext uri="{FF2B5EF4-FFF2-40B4-BE49-F238E27FC236}">
                  <a16:creationId xmlns:a16="http://schemas.microsoft.com/office/drawing/2014/main" id="{25ADCC39-F755-464C-8684-8CB002344811}"/>
                </a:ext>
              </a:extLst>
            </p:cNvPr>
            <p:cNvSpPr/>
            <p:nvPr/>
          </p:nvSpPr>
          <p:spPr>
            <a:xfrm>
              <a:off x="11060383" y="5124526"/>
              <a:ext cx="17100" cy="17100"/>
            </a:xfrm>
            <a:custGeom>
              <a:avLst/>
              <a:gdLst/>
              <a:ahLst/>
              <a:cxnLst/>
              <a:rect l="l" t="t" r="r" b="b"/>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1" name="Google Shape;878;gb0755e36db_0_0">
              <a:extLst>
                <a:ext uri="{FF2B5EF4-FFF2-40B4-BE49-F238E27FC236}">
                  <a16:creationId xmlns:a16="http://schemas.microsoft.com/office/drawing/2014/main" id="{7374DA94-406A-FE43-A3FF-0FF6A4D1AC98}"/>
                </a:ext>
              </a:extLst>
            </p:cNvPr>
            <p:cNvSpPr/>
            <p:nvPr/>
          </p:nvSpPr>
          <p:spPr>
            <a:xfrm>
              <a:off x="10991415" y="5032543"/>
              <a:ext cx="25800" cy="14400"/>
            </a:xfrm>
            <a:custGeom>
              <a:avLst/>
              <a:gdLst/>
              <a:ahLst/>
              <a:cxnLst/>
              <a:rect l="l" t="t" r="r" b="b"/>
              <a:pathLst>
                <a:path w="120000" h="120000" extrusionOk="0">
                  <a:moveTo>
                    <a:pt x="80000" y="0"/>
                  </a:moveTo>
                  <a:cubicBezTo>
                    <a:pt x="40000" y="0"/>
                    <a:pt x="0" y="60000"/>
                    <a:pt x="40000" y="60000"/>
                  </a:cubicBezTo>
                  <a:cubicBezTo>
                    <a:pt x="80000" y="120000"/>
                    <a:pt x="120000" y="60000"/>
                    <a:pt x="8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2" name="Google Shape;879;gb0755e36db_0_0">
              <a:extLst>
                <a:ext uri="{FF2B5EF4-FFF2-40B4-BE49-F238E27FC236}">
                  <a16:creationId xmlns:a16="http://schemas.microsoft.com/office/drawing/2014/main" id="{9479758B-42A9-2E43-82C1-F09C0037FAFB}"/>
                </a:ext>
              </a:extLst>
            </p:cNvPr>
            <p:cNvSpPr/>
            <p:nvPr/>
          </p:nvSpPr>
          <p:spPr>
            <a:xfrm>
              <a:off x="11060383" y="4998049"/>
              <a:ext cx="23100" cy="25800"/>
            </a:xfrm>
            <a:custGeom>
              <a:avLst/>
              <a:gdLst/>
              <a:ahLst/>
              <a:cxnLst/>
              <a:rect l="l" t="t" r="r" b="b"/>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3" name="Google Shape;880;gb0755e36db_0_0">
              <a:extLst>
                <a:ext uri="{FF2B5EF4-FFF2-40B4-BE49-F238E27FC236}">
                  <a16:creationId xmlns:a16="http://schemas.microsoft.com/office/drawing/2014/main" id="{9F571552-4DC6-254D-83C5-5B0BF572B862}"/>
                </a:ext>
              </a:extLst>
            </p:cNvPr>
            <p:cNvSpPr/>
            <p:nvPr/>
          </p:nvSpPr>
          <p:spPr>
            <a:xfrm>
              <a:off x="8758569" y="5167642"/>
              <a:ext cx="43200" cy="5700"/>
            </a:xfrm>
            <a:custGeom>
              <a:avLst/>
              <a:gdLst/>
              <a:ahLst/>
              <a:cxnLst/>
              <a:rect l="l" t="t" r="r" b="b"/>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4" name="Google Shape;881;gb0755e36db_0_0">
              <a:extLst>
                <a:ext uri="{FF2B5EF4-FFF2-40B4-BE49-F238E27FC236}">
                  <a16:creationId xmlns:a16="http://schemas.microsoft.com/office/drawing/2014/main" id="{D2D4C605-E9EC-5E44-82FD-9DA6111F9373}"/>
                </a:ext>
              </a:extLst>
            </p:cNvPr>
            <p:cNvSpPr/>
            <p:nvPr/>
          </p:nvSpPr>
          <p:spPr>
            <a:xfrm>
              <a:off x="8810295" y="5167642"/>
              <a:ext cx="51600" cy="0"/>
            </a:xfrm>
            <a:custGeom>
              <a:avLst/>
              <a:gdLst/>
              <a:ahLst/>
              <a:cxnLst/>
              <a:rect l="l" t="t" r="r" b="b"/>
              <a:pathLst>
                <a:path w="120000" h="120000" extrusionOk="0">
                  <a:moveTo>
                    <a:pt x="100000" y="0"/>
                  </a:moveTo>
                  <a:cubicBezTo>
                    <a:pt x="80000" y="0"/>
                    <a:pt x="0" y="0"/>
                    <a:pt x="20000" y="0"/>
                  </a:cubicBezTo>
                  <a:cubicBezTo>
                    <a:pt x="40000" y="0"/>
                    <a:pt x="120000" y="0"/>
                    <a:pt x="10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5" name="Google Shape;882;gb0755e36db_0_0">
              <a:extLst>
                <a:ext uri="{FF2B5EF4-FFF2-40B4-BE49-F238E27FC236}">
                  <a16:creationId xmlns:a16="http://schemas.microsoft.com/office/drawing/2014/main" id="{C218AB14-A01D-384E-895E-22A244F7659C}"/>
                </a:ext>
              </a:extLst>
            </p:cNvPr>
            <p:cNvSpPr/>
            <p:nvPr/>
          </p:nvSpPr>
          <p:spPr>
            <a:xfrm>
              <a:off x="9778728" y="4633002"/>
              <a:ext cx="34500" cy="17100"/>
            </a:xfrm>
            <a:custGeom>
              <a:avLst/>
              <a:gdLst/>
              <a:ahLst/>
              <a:cxnLst/>
              <a:rect l="l" t="t" r="r" b="b"/>
              <a:pathLst>
                <a:path w="120000" h="120000" extrusionOk="0">
                  <a:moveTo>
                    <a:pt x="90000" y="120000"/>
                  </a:moveTo>
                  <a:cubicBezTo>
                    <a:pt x="30000" y="120000"/>
                    <a:pt x="0" y="0"/>
                    <a:pt x="60000" y="0"/>
                  </a:cubicBezTo>
                  <a:cubicBezTo>
                    <a:pt x="90000" y="0"/>
                    <a:pt x="120000" y="12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6" name="Google Shape;883;gb0755e36db_0_0">
              <a:extLst>
                <a:ext uri="{FF2B5EF4-FFF2-40B4-BE49-F238E27FC236}">
                  <a16:creationId xmlns:a16="http://schemas.microsoft.com/office/drawing/2014/main" id="{576A7C2A-F942-E742-AA6C-E475756DD146}"/>
                </a:ext>
              </a:extLst>
            </p:cNvPr>
            <p:cNvSpPr/>
            <p:nvPr/>
          </p:nvSpPr>
          <p:spPr>
            <a:xfrm>
              <a:off x="6189503" y="6693939"/>
              <a:ext cx="77700" cy="100500"/>
            </a:xfrm>
            <a:custGeom>
              <a:avLst/>
              <a:gdLst/>
              <a:ahLst/>
              <a:cxnLst/>
              <a:rect l="l" t="t" r="r" b="b"/>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529" name="Google Shape;885;gb0755e36db_0_0">
            <a:extLst>
              <a:ext uri="{FF2B5EF4-FFF2-40B4-BE49-F238E27FC236}">
                <a16:creationId xmlns:a16="http://schemas.microsoft.com/office/drawing/2014/main" id="{1CB314E7-90A4-114C-B17A-79105FE59208}"/>
              </a:ext>
            </a:extLst>
          </p:cNvPr>
          <p:cNvSpPr/>
          <p:nvPr/>
        </p:nvSpPr>
        <p:spPr>
          <a:xfrm>
            <a:off x="5708556" y="2459006"/>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a:solidFill>
              <a:srgbClr val="FF0000"/>
            </a:solid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0" name="Google Shape;886;gb0755e36db_0_0">
            <a:extLst>
              <a:ext uri="{FF2B5EF4-FFF2-40B4-BE49-F238E27FC236}">
                <a16:creationId xmlns:a16="http://schemas.microsoft.com/office/drawing/2014/main" id="{F23E538E-E323-DC4B-914B-01D625ACC267}"/>
              </a:ext>
            </a:extLst>
          </p:cNvPr>
          <p:cNvSpPr/>
          <p:nvPr/>
        </p:nvSpPr>
        <p:spPr>
          <a:xfrm>
            <a:off x="5953326" y="3163239"/>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a:solidFill>
              <a:srgbClr val="FF0000"/>
            </a:solid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1" name="Google Shape;887;gb0755e36db_0_0">
            <a:extLst>
              <a:ext uri="{FF2B5EF4-FFF2-40B4-BE49-F238E27FC236}">
                <a16:creationId xmlns:a16="http://schemas.microsoft.com/office/drawing/2014/main" id="{50DA8C9A-C48D-284D-88FF-640ADBBBDC34}"/>
              </a:ext>
            </a:extLst>
          </p:cNvPr>
          <p:cNvSpPr/>
          <p:nvPr/>
        </p:nvSpPr>
        <p:spPr>
          <a:xfrm>
            <a:off x="9596556" y="2583368"/>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51" name="Google Shape;907;gb0755e36db_0_0">
            <a:extLst>
              <a:ext uri="{FF2B5EF4-FFF2-40B4-BE49-F238E27FC236}">
                <a16:creationId xmlns:a16="http://schemas.microsoft.com/office/drawing/2014/main" id="{D543D556-B8FD-B243-9A96-8BAC5B3B6CF6}"/>
              </a:ext>
            </a:extLst>
          </p:cNvPr>
          <p:cNvGrpSpPr/>
          <p:nvPr/>
        </p:nvGrpSpPr>
        <p:grpSpPr>
          <a:xfrm>
            <a:off x="10759879" y="2560453"/>
            <a:ext cx="489023" cy="489023"/>
            <a:chOff x="9306827" y="1742197"/>
            <a:chExt cx="415200" cy="415200"/>
          </a:xfrm>
        </p:grpSpPr>
        <p:sp>
          <p:nvSpPr>
            <p:cNvPr id="552" name="Google Shape;908;gb0755e36db_0_0">
              <a:extLst>
                <a:ext uri="{FF2B5EF4-FFF2-40B4-BE49-F238E27FC236}">
                  <a16:creationId xmlns:a16="http://schemas.microsoft.com/office/drawing/2014/main" id="{01C60C32-ADEB-D541-A837-80E17F3E02E3}"/>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53" name="Google Shape;909;gb0755e36db_0_0">
              <a:extLst>
                <a:ext uri="{FF2B5EF4-FFF2-40B4-BE49-F238E27FC236}">
                  <a16:creationId xmlns:a16="http://schemas.microsoft.com/office/drawing/2014/main" id="{E7C620E3-5CA2-6F43-AD15-9188D403F750}"/>
                </a:ext>
              </a:extLst>
            </p:cNvPr>
            <p:cNvGrpSpPr/>
            <p:nvPr/>
          </p:nvGrpSpPr>
          <p:grpSpPr>
            <a:xfrm>
              <a:off x="9335264" y="1770448"/>
              <a:ext cx="358685" cy="358778"/>
              <a:chOff x="8773533" y="2916305"/>
              <a:chExt cx="1596285" cy="1596700"/>
            </a:xfrm>
          </p:grpSpPr>
          <p:sp>
            <p:nvSpPr>
              <p:cNvPr id="554" name="Google Shape;910;gb0755e36db_0_0">
                <a:extLst>
                  <a:ext uri="{FF2B5EF4-FFF2-40B4-BE49-F238E27FC236}">
                    <a16:creationId xmlns:a16="http://schemas.microsoft.com/office/drawing/2014/main" id="{64E90F92-A352-C647-A177-765A7D5C5FD3}"/>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5" name="Google Shape;911;gb0755e36db_0_0">
                <a:extLst>
                  <a:ext uri="{FF2B5EF4-FFF2-40B4-BE49-F238E27FC236}">
                    <a16:creationId xmlns:a16="http://schemas.microsoft.com/office/drawing/2014/main" id="{2B2230E7-130B-EB40-8EC5-771F8685C59B}"/>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6" name="Google Shape;912;gb0755e36db_0_0">
                <a:extLst>
                  <a:ext uri="{FF2B5EF4-FFF2-40B4-BE49-F238E27FC236}">
                    <a16:creationId xmlns:a16="http://schemas.microsoft.com/office/drawing/2014/main" id="{D046C0B8-2411-5549-B7F4-C47F9819F7ED}"/>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7" name="Google Shape;913;gb0755e36db_0_0">
                <a:extLst>
                  <a:ext uri="{FF2B5EF4-FFF2-40B4-BE49-F238E27FC236}">
                    <a16:creationId xmlns:a16="http://schemas.microsoft.com/office/drawing/2014/main" id="{85069CED-761D-1446-9548-54617A83F81D}"/>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8" name="Google Shape;914;gb0755e36db_0_0">
                <a:extLst>
                  <a:ext uri="{FF2B5EF4-FFF2-40B4-BE49-F238E27FC236}">
                    <a16:creationId xmlns:a16="http://schemas.microsoft.com/office/drawing/2014/main" id="{D7CF1519-CEFD-334A-8C1C-E186C3A66435}"/>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9" name="Google Shape;915;gb0755e36db_0_0">
                <a:extLst>
                  <a:ext uri="{FF2B5EF4-FFF2-40B4-BE49-F238E27FC236}">
                    <a16:creationId xmlns:a16="http://schemas.microsoft.com/office/drawing/2014/main" id="{65CF7F3E-50C8-624B-B372-C01C046DD36C}"/>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0" name="Google Shape;916;gb0755e36db_0_0">
                <a:extLst>
                  <a:ext uri="{FF2B5EF4-FFF2-40B4-BE49-F238E27FC236}">
                    <a16:creationId xmlns:a16="http://schemas.microsoft.com/office/drawing/2014/main" id="{AB1FA692-1F62-FB47-9EEF-B0D9C195DBF7}"/>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1" name="Google Shape;917;gb0755e36db_0_0">
                <a:extLst>
                  <a:ext uri="{FF2B5EF4-FFF2-40B4-BE49-F238E27FC236}">
                    <a16:creationId xmlns:a16="http://schemas.microsoft.com/office/drawing/2014/main" id="{53E641CA-0A41-CB4E-9366-A81568B3807C}"/>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2" name="Google Shape;918;gb0755e36db_0_0">
                <a:extLst>
                  <a:ext uri="{FF2B5EF4-FFF2-40B4-BE49-F238E27FC236}">
                    <a16:creationId xmlns:a16="http://schemas.microsoft.com/office/drawing/2014/main" id="{8E645400-2C26-FE40-BFBA-DC4F341D7FA7}"/>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3" name="Google Shape;919;gb0755e36db_0_0">
                <a:extLst>
                  <a:ext uri="{FF2B5EF4-FFF2-40B4-BE49-F238E27FC236}">
                    <a16:creationId xmlns:a16="http://schemas.microsoft.com/office/drawing/2014/main" id="{33A4B743-1180-C044-8E57-C3C9089ED98E}"/>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4" name="Google Shape;920;gb0755e36db_0_0">
                <a:extLst>
                  <a:ext uri="{FF2B5EF4-FFF2-40B4-BE49-F238E27FC236}">
                    <a16:creationId xmlns:a16="http://schemas.microsoft.com/office/drawing/2014/main" id="{4B2D84B4-888A-6841-9581-4DDB156B14A2}"/>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5" name="Google Shape;921;gb0755e36db_0_0">
                <a:extLst>
                  <a:ext uri="{FF2B5EF4-FFF2-40B4-BE49-F238E27FC236}">
                    <a16:creationId xmlns:a16="http://schemas.microsoft.com/office/drawing/2014/main" id="{D6704959-27C8-3246-A9FA-846CD8BCB877}"/>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566" name="Google Shape;922;gb0755e36db_0_0">
            <a:extLst>
              <a:ext uri="{FF2B5EF4-FFF2-40B4-BE49-F238E27FC236}">
                <a16:creationId xmlns:a16="http://schemas.microsoft.com/office/drawing/2014/main" id="{4A5B926A-DB34-7B40-B939-54560F59D323}"/>
              </a:ext>
            </a:extLst>
          </p:cNvPr>
          <p:cNvCxnSpPr>
            <a:cxnSpLocks/>
            <a:endCxn id="552" idx="2"/>
          </p:cNvCxnSpPr>
          <p:nvPr/>
        </p:nvCxnSpPr>
        <p:spPr>
          <a:xfrm flipV="1">
            <a:off x="9722180" y="2804965"/>
            <a:ext cx="1037699" cy="114646"/>
          </a:xfrm>
          <a:prstGeom prst="bentConnector3">
            <a:avLst>
              <a:gd name="adj1" fmla="val 50000"/>
            </a:avLst>
          </a:prstGeom>
          <a:noFill/>
          <a:ln w="9525" cap="rnd" cmpd="sng">
            <a:solidFill>
              <a:srgbClr val="1155CC"/>
            </a:solidFill>
            <a:prstDash val="dash"/>
            <a:round/>
            <a:headEnd type="oval" w="med" len="med"/>
            <a:tailEnd type="none" w="sm" len="sm"/>
          </a:ln>
        </p:spPr>
      </p:cxnSp>
      <p:grpSp>
        <p:nvGrpSpPr>
          <p:cNvPr id="568" name="Google Shape;924;gb0755e36db_0_0">
            <a:extLst>
              <a:ext uri="{FF2B5EF4-FFF2-40B4-BE49-F238E27FC236}">
                <a16:creationId xmlns:a16="http://schemas.microsoft.com/office/drawing/2014/main" id="{43847DB4-37C4-D343-B1DE-67FAE9826B27}"/>
              </a:ext>
            </a:extLst>
          </p:cNvPr>
          <p:cNvGrpSpPr/>
          <p:nvPr/>
        </p:nvGrpSpPr>
        <p:grpSpPr>
          <a:xfrm>
            <a:off x="7588114" y="4227429"/>
            <a:ext cx="489023" cy="489023"/>
            <a:chOff x="9306827" y="1742197"/>
            <a:chExt cx="415200" cy="415200"/>
          </a:xfrm>
        </p:grpSpPr>
        <p:sp>
          <p:nvSpPr>
            <p:cNvPr id="569" name="Google Shape;925;gb0755e36db_0_0">
              <a:extLst>
                <a:ext uri="{FF2B5EF4-FFF2-40B4-BE49-F238E27FC236}">
                  <a16:creationId xmlns:a16="http://schemas.microsoft.com/office/drawing/2014/main" id="{620C07A0-096C-F543-9761-5B0A9974A217}"/>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70" name="Google Shape;926;gb0755e36db_0_0">
              <a:extLst>
                <a:ext uri="{FF2B5EF4-FFF2-40B4-BE49-F238E27FC236}">
                  <a16:creationId xmlns:a16="http://schemas.microsoft.com/office/drawing/2014/main" id="{4AA69521-C67F-EF47-8D08-35A5E373476E}"/>
                </a:ext>
              </a:extLst>
            </p:cNvPr>
            <p:cNvGrpSpPr/>
            <p:nvPr/>
          </p:nvGrpSpPr>
          <p:grpSpPr>
            <a:xfrm>
              <a:off x="9335264" y="1770448"/>
              <a:ext cx="358685" cy="358778"/>
              <a:chOff x="8773533" y="2916305"/>
              <a:chExt cx="1596285" cy="1596700"/>
            </a:xfrm>
          </p:grpSpPr>
          <p:sp>
            <p:nvSpPr>
              <p:cNvPr id="571" name="Google Shape;927;gb0755e36db_0_0">
                <a:extLst>
                  <a:ext uri="{FF2B5EF4-FFF2-40B4-BE49-F238E27FC236}">
                    <a16:creationId xmlns:a16="http://schemas.microsoft.com/office/drawing/2014/main" id="{627F5C00-48C3-B240-BC31-D2E2F00FB77C}"/>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2" name="Google Shape;928;gb0755e36db_0_0">
                <a:extLst>
                  <a:ext uri="{FF2B5EF4-FFF2-40B4-BE49-F238E27FC236}">
                    <a16:creationId xmlns:a16="http://schemas.microsoft.com/office/drawing/2014/main" id="{D51289E2-EA0F-AE45-A1B2-FB68422FF09E}"/>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00968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3" name="Google Shape;929;gb0755e36db_0_0">
                <a:extLst>
                  <a:ext uri="{FF2B5EF4-FFF2-40B4-BE49-F238E27FC236}">
                    <a16:creationId xmlns:a16="http://schemas.microsoft.com/office/drawing/2014/main" id="{FCBC9E61-C53D-C447-9967-3BCEBD822565}"/>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4" name="Google Shape;930;gb0755e36db_0_0">
                <a:extLst>
                  <a:ext uri="{FF2B5EF4-FFF2-40B4-BE49-F238E27FC236}">
                    <a16:creationId xmlns:a16="http://schemas.microsoft.com/office/drawing/2014/main" id="{BB761083-7DFE-0D41-8755-97E749497A02}"/>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5" name="Google Shape;931;gb0755e36db_0_0">
                <a:extLst>
                  <a:ext uri="{FF2B5EF4-FFF2-40B4-BE49-F238E27FC236}">
                    <a16:creationId xmlns:a16="http://schemas.microsoft.com/office/drawing/2014/main" id="{B77AB864-BE7A-C14B-BA5D-31094253EAF1}"/>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6" name="Google Shape;932;gb0755e36db_0_0">
                <a:extLst>
                  <a:ext uri="{FF2B5EF4-FFF2-40B4-BE49-F238E27FC236}">
                    <a16:creationId xmlns:a16="http://schemas.microsoft.com/office/drawing/2014/main" id="{0FCFDCF9-2A7F-F34C-BE40-CFCA6DA722E6}"/>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7" name="Google Shape;933;gb0755e36db_0_0">
                <a:extLst>
                  <a:ext uri="{FF2B5EF4-FFF2-40B4-BE49-F238E27FC236}">
                    <a16:creationId xmlns:a16="http://schemas.microsoft.com/office/drawing/2014/main" id="{C8589382-C3D8-5B45-AC59-71F25BCAB696}"/>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8" name="Google Shape;934;gb0755e36db_0_0">
                <a:extLst>
                  <a:ext uri="{FF2B5EF4-FFF2-40B4-BE49-F238E27FC236}">
                    <a16:creationId xmlns:a16="http://schemas.microsoft.com/office/drawing/2014/main" id="{EEBCE0A4-1676-D540-8162-B82CD8549B87}"/>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9" name="Google Shape;935;gb0755e36db_0_0">
                <a:extLst>
                  <a:ext uri="{FF2B5EF4-FFF2-40B4-BE49-F238E27FC236}">
                    <a16:creationId xmlns:a16="http://schemas.microsoft.com/office/drawing/2014/main" id="{02036984-D89D-E045-8496-D335C9650B46}"/>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0" name="Google Shape;936;gb0755e36db_0_0">
                <a:extLst>
                  <a:ext uri="{FF2B5EF4-FFF2-40B4-BE49-F238E27FC236}">
                    <a16:creationId xmlns:a16="http://schemas.microsoft.com/office/drawing/2014/main" id="{C6231D56-1E5D-DA4C-A64E-8E0D4B7BCB12}"/>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1" name="Google Shape;937;gb0755e36db_0_0">
                <a:extLst>
                  <a:ext uri="{FF2B5EF4-FFF2-40B4-BE49-F238E27FC236}">
                    <a16:creationId xmlns:a16="http://schemas.microsoft.com/office/drawing/2014/main" id="{B8EF8F93-B42B-BF45-917E-41BDAD987D0B}"/>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2" name="Google Shape;938;gb0755e36db_0_0">
                <a:extLst>
                  <a:ext uri="{FF2B5EF4-FFF2-40B4-BE49-F238E27FC236}">
                    <a16:creationId xmlns:a16="http://schemas.microsoft.com/office/drawing/2014/main" id="{B9464E87-9E38-6A46-87A1-E60866279352}"/>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583" name="Google Shape;939;gb0755e36db_0_0">
            <a:extLst>
              <a:ext uri="{FF2B5EF4-FFF2-40B4-BE49-F238E27FC236}">
                <a16:creationId xmlns:a16="http://schemas.microsoft.com/office/drawing/2014/main" id="{1078DB1B-6739-9C45-8776-0A3B78F0838A}"/>
              </a:ext>
            </a:extLst>
          </p:cNvPr>
          <p:cNvCxnSpPr>
            <a:cxnSpLocks/>
            <a:endCxn id="569" idx="0"/>
          </p:cNvCxnSpPr>
          <p:nvPr/>
        </p:nvCxnSpPr>
        <p:spPr>
          <a:xfrm rot="16200000" flipH="1">
            <a:off x="7355278" y="3750081"/>
            <a:ext cx="797884" cy="156811"/>
          </a:xfrm>
          <a:prstGeom prst="bentConnector3">
            <a:avLst>
              <a:gd name="adj1" fmla="val 50000"/>
            </a:avLst>
          </a:prstGeom>
          <a:noFill/>
          <a:ln w="9525" cap="rnd" cmpd="sng">
            <a:solidFill>
              <a:srgbClr val="1155CC"/>
            </a:solidFill>
            <a:prstDash val="dash"/>
            <a:round/>
            <a:headEnd type="oval" w="med" len="med"/>
            <a:tailEnd type="none" w="sm" len="sm"/>
          </a:ln>
        </p:spPr>
      </p:cxnSp>
      <p:cxnSp>
        <p:nvCxnSpPr>
          <p:cNvPr id="585" name="Google Shape;973;gb0755e36db_0_0">
            <a:extLst>
              <a:ext uri="{FF2B5EF4-FFF2-40B4-BE49-F238E27FC236}">
                <a16:creationId xmlns:a16="http://schemas.microsoft.com/office/drawing/2014/main" id="{C6AB263C-79A3-D740-B5EC-49F0B9078A05}"/>
              </a:ext>
            </a:extLst>
          </p:cNvPr>
          <p:cNvCxnSpPr>
            <a:cxnSpLocks/>
            <a:endCxn id="656" idx="3"/>
          </p:cNvCxnSpPr>
          <p:nvPr/>
        </p:nvCxnSpPr>
        <p:spPr>
          <a:xfrm rot="5400000">
            <a:off x="5313823" y="2909376"/>
            <a:ext cx="612757" cy="403936"/>
          </a:xfrm>
          <a:prstGeom prst="bentConnector2">
            <a:avLst/>
          </a:prstGeom>
          <a:noFill/>
          <a:ln w="9525" cap="rnd" cmpd="sng">
            <a:solidFill>
              <a:srgbClr val="1155CC"/>
            </a:solidFill>
            <a:prstDash val="dash"/>
            <a:round/>
            <a:headEnd type="oval" w="med" len="med"/>
            <a:tailEnd type="none" w="sm" len="sm"/>
          </a:ln>
        </p:spPr>
      </p:cxnSp>
      <p:sp>
        <p:nvSpPr>
          <p:cNvPr id="590" name="Google Shape;983;gb0755e36db_0_0">
            <a:extLst>
              <a:ext uri="{FF2B5EF4-FFF2-40B4-BE49-F238E27FC236}">
                <a16:creationId xmlns:a16="http://schemas.microsoft.com/office/drawing/2014/main" id="{3CE19F47-009E-0C49-BE3E-F99D2F529A20}"/>
              </a:ext>
            </a:extLst>
          </p:cNvPr>
          <p:cNvSpPr txBox="1"/>
          <p:nvPr/>
        </p:nvSpPr>
        <p:spPr>
          <a:xfrm>
            <a:off x="4859457" y="2569939"/>
            <a:ext cx="11772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a:solidFill>
                  <a:srgbClr val="000000"/>
                </a:solidFill>
                <a:latin typeface="Century Gothic"/>
                <a:ea typeface="Century Gothic"/>
                <a:cs typeface="Century Gothic"/>
                <a:sym typeface="Century Gothic"/>
              </a:rPr>
              <a:t>United States </a:t>
            </a:r>
            <a:endParaRPr sz="700" kern="0">
              <a:solidFill>
                <a:srgbClr val="000000"/>
              </a:solidFill>
              <a:latin typeface="Century Gothic"/>
              <a:ea typeface="Century Gothic"/>
              <a:cs typeface="Century Gothic"/>
              <a:sym typeface="Century Gothic"/>
            </a:endParaRPr>
          </a:p>
          <a:p>
            <a:pPr algn="ctr">
              <a:buClr>
                <a:srgbClr val="000000"/>
              </a:buClr>
              <a:buFont typeface="Arial"/>
              <a:buNone/>
            </a:pPr>
            <a:r>
              <a:rPr lang="en-US" sz="700" kern="0">
                <a:solidFill>
                  <a:srgbClr val="000000"/>
                </a:solidFill>
                <a:latin typeface="Century Gothic"/>
                <a:ea typeface="Century Gothic"/>
                <a:cs typeface="Century Gothic"/>
                <a:sym typeface="Century Gothic"/>
              </a:rPr>
              <a:t>of America</a:t>
            </a:r>
            <a:endParaRPr sz="1000" kern="0">
              <a:solidFill>
                <a:srgbClr val="000000"/>
              </a:solidFill>
              <a:latin typeface="Arial"/>
              <a:cs typeface="Arial"/>
              <a:sym typeface="Arial"/>
            </a:endParaRPr>
          </a:p>
        </p:txBody>
      </p:sp>
      <p:sp>
        <p:nvSpPr>
          <p:cNvPr id="591" name="Google Shape;984;gb0755e36db_0_0">
            <a:extLst>
              <a:ext uri="{FF2B5EF4-FFF2-40B4-BE49-F238E27FC236}">
                <a16:creationId xmlns:a16="http://schemas.microsoft.com/office/drawing/2014/main" id="{6D87EEC4-BCC8-3E42-9BAF-50817BAF8DB3}"/>
              </a:ext>
            </a:extLst>
          </p:cNvPr>
          <p:cNvSpPr txBox="1"/>
          <p:nvPr/>
        </p:nvSpPr>
        <p:spPr>
          <a:xfrm>
            <a:off x="5999424" y="3541100"/>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dirty="0">
                <a:solidFill>
                  <a:srgbClr val="000000"/>
                </a:solidFill>
                <a:latin typeface="Century Gothic"/>
                <a:ea typeface="Century Gothic"/>
                <a:cs typeface="Century Gothic"/>
                <a:sym typeface="Century Gothic"/>
              </a:rPr>
              <a:t>Colombia</a:t>
            </a:r>
            <a:endParaRPr sz="700" kern="0" dirty="0">
              <a:solidFill>
                <a:srgbClr val="000000"/>
              </a:solidFill>
              <a:latin typeface="Century Gothic"/>
              <a:ea typeface="Century Gothic"/>
              <a:cs typeface="Century Gothic"/>
              <a:sym typeface="Century Gothic"/>
            </a:endParaRPr>
          </a:p>
        </p:txBody>
      </p:sp>
      <p:sp>
        <p:nvSpPr>
          <p:cNvPr id="592" name="Google Shape;985;gb0755e36db_0_0">
            <a:extLst>
              <a:ext uri="{FF2B5EF4-FFF2-40B4-BE49-F238E27FC236}">
                <a16:creationId xmlns:a16="http://schemas.microsoft.com/office/drawing/2014/main" id="{830E8FB0-6892-F649-9335-E86F8B34A7B4}"/>
              </a:ext>
            </a:extLst>
          </p:cNvPr>
          <p:cNvSpPr txBox="1"/>
          <p:nvPr/>
        </p:nvSpPr>
        <p:spPr>
          <a:xfrm>
            <a:off x="9151434" y="2745311"/>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a:solidFill>
                  <a:srgbClr val="000000"/>
                </a:solidFill>
                <a:latin typeface="Century Gothic"/>
                <a:ea typeface="Century Gothic"/>
                <a:cs typeface="Century Gothic"/>
                <a:sym typeface="Century Gothic"/>
              </a:rPr>
              <a:t>China</a:t>
            </a:r>
            <a:endParaRPr sz="1000" kern="0">
              <a:solidFill>
                <a:srgbClr val="000000"/>
              </a:solidFill>
              <a:latin typeface="Arial"/>
              <a:cs typeface="Arial"/>
              <a:sym typeface="Arial"/>
            </a:endParaRPr>
          </a:p>
        </p:txBody>
      </p:sp>
      <p:sp>
        <p:nvSpPr>
          <p:cNvPr id="593" name="Google Shape;986;gb0755e36db_0_0">
            <a:extLst>
              <a:ext uri="{FF2B5EF4-FFF2-40B4-BE49-F238E27FC236}">
                <a16:creationId xmlns:a16="http://schemas.microsoft.com/office/drawing/2014/main" id="{954F2BC8-E0E6-E84C-BD2F-58AA0CBC92F8}"/>
              </a:ext>
            </a:extLst>
          </p:cNvPr>
          <p:cNvSpPr txBox="1"/>
          <p:nvPr/>
        </p:nvSpPr>
        <p:spPr>
          <a:xfrm>
            <a:off x="7054602" y="3400161"/>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a:solidFill>
                  <a:srgbClr val="000000"/>
                </a:solidFill>
                <a:latin typeface="Century Gothic"/>
                <a:ea typeface="Century Gothic"/>
                <a:cs typeface="Century Gothic"/>
                <a:sym typeface="Century Gothic"/>
              </a:rPr>
              <a:t>Nigeria</a:t>
            </a:r>
            <a:endParaRPr sz="700" kern="0">
              <a:solidFill>
                <a:srgbClr val="000000"/>
              </a:solidFill>
              <a:latin typeface="Century Gothic"/>
              <a:ea typeface="Century Gothic"/>
              <a:cs typeface="Century Gothic"/>
              <a:sym typeface="Century Gothic"/>
            </a:endParaRPr>
          </a:p>
        </p:txBody>
      </p:sp>
      <p:sp>
        <p:nvSpPr>
          <p:cNvPr id="594" name="Rectangle 593">
            <a:extLst>
              <a:ext uri="{FF2B5EF4-FFF2-40B4-BE49-F238E27FC236}">
                <a16:creationId xmlns:a16="http://schemas.microsoft.com/office/drawing/2014/main" id="{B4AED677-F83B-5E41-B6F0-219D124EBF8E}"/>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a:solidFill>
                  <a:srgbClr val="B30906"/>
                </a:solidFill>
                <a:latin typeface="Univers CondensedBold" pitchFamily="2" charset="0"/>
              </a:rPr>
              <a:t>Our team consisted of interesting individuals with diverse cultures, across different continents, and different time zones …</a:t>
            </a:r>
          </a:p>
        </p:txBody>
      </p:sp>
      <p:sp>
        <p:nvSpPr>
          <p:cNvPr id="600" name="TextBox 599">
            <a:hlinkClick r:id="" action="ppaction://noaction"/>
            <a:extLst>
              <a:ext uri="{FF2B5EF4-FFF2-40B4-BE49-F238E27FC236}">
                <a16:creationId xmlns:a16="http://schemas.microsoft.com/office/drawing/2014/main" id="{E6908D7D-0DC1-0E4E-A9B9-E90F681F225D}"/>
              </a:ext>
            </a:extLst>
          </p:cNvPr>
          <p:cNvSpPr txBox="1"/>
          <p:nvPr/>
        </p:nvSpPr>
        <p:spPr>
          <a:xfrm>
            <a:off x="348483" y="2373144"/>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601" name="Oval 600">
            <a:extLst>
              <a:ext uri="{FF2B5EF4-FFF2-40B4-BE49-F238E27FC236}">
                <a16:creationId xmlns:a16="http://schemas.microsoft.com/office/drawing/2014/main" id="{F9098BCE-ED6B-BF4E-BCC3-76C153E785C8}"/>
              </a:ext>
            </a:extLst>
          </p:cNvPr>
          <p:cNvSpPr/>
          <p:nvPr/>
        </p:nvSpPr>
        <p:spPr>
          <a:xfrm>
            <a:off x="10982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625" name="Slide Number Placeholder 4">
            <a:extLst>
              <a:ext uri="{FF2B5EF4-FFF2-40B4-BE49-F238E27FC236}">
                <a16:creationId xmlns:a16="http://schemas.microsoft.com/office/drawing/2014/main" id="{F170FA34-2D0C-E148-BA9E-105FC4F99D13}"/>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3</a:t>
            </a:fld>
            <a:endParaRPr lang="en-US">
              <a:solidFill>
                <a:srgbClr val="00338D"/>
              </a:solidFill>
            </a:endParaRPr>
          </a:p>
        </p:txBody>
      </p:sp>
      <p:grpSp>
        <p:nvGrpSpPr>
          <p:cNvPr id="597" name="Google Shape;890;gb0755e36db_0_0">
            <a:extLst>
              <a:ext uri="{FF2B5EF4-FFF2-40B4-BE49-F238E27FC236}">
                <a16:creationId xmlns:a16="http://schemas.microsoft.com/office/drawing/2014/main" id="{3E4E8E47-84A8-A743-BC5C-7FBF9B98D261}"/>
              </a:ext>
            </a:extLst>
          </p:cNvPr>
          <p:cNvGrpSpPr/>
          <p:nvPr/>
        </p:nvGrpSpPr>
        <p:grpSpPr>
          <a:xfrm>
            <a:off x="4864739" y="3199799"/>
            <a:ext cx="489023" cy="489023"/>
            <a:chOff x="9306827" y="1742197"/>
            <a:chExt cx="415200" cy="415200"/>
          </a:xfrm>
        </p:grpSpPr>
        <p:sp>
          <p:nvSpPr>
            <p:cNvPr id="598" name="Google Shape;891;gb0755e36db_0_0">
              <a:extLst>
                <a:ext uri="{FF2B5EF4-FFF2-40B4-BE49-F238E27FC236}">
                  <a16:creationId xmlns:a16="http://schemas.microsoft.com/office/drawing/2014/main" id="{28436A5E-E8B9-A046-901D-0F9D82A06057}"/>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03" name="Google Shape;892;gb0755e36db_0_0">
              <a:extLst>
                <a:ext uri="{FF2B5EF4-FFF2-40B4-BE49-F238E27FC236}">
                  <a16:creationId xmlns:a16="http://schemas.microsoft.com/office/drawing/2014/main" id="{459488C8-6F2C-F949-8133-26EE5D5AE697}"/>
                </a:ext>
              </a:extLst>
            </p:cNvPr>
            <p:cNvGrpSpPr/>
            <p:nvPr/>
          </p:nvGrpSpPr>
          <p:grpSpPr>
            <a:xfrm>
              <a:off x="9335264" y="1770448"/>
              <a:ext cx="358685" cy="358778"/>
              <a:chOff x="8773533" y="2916305"/>
              <a:chExt cx="1596285" cy="1596700"/>
            </a:xfrm>
          </p:grpSpPr>
          <p:sp>
            <p:nvSpPr>
              <p:cNvPr id="604" name="Google Shape;893;gb0755e36db_0_0">
                <a:extLst>
                  <a:ext uri="{FF2B5EF4-FFF2-40B4-BE49-F238E27FC236}">
                    <a16:creationId xmlns:a16="http://schemas.microsoft.com/office/drawing/2014/main" id="{EF63E8E6-CDBD-B24D-9C55-5CF6A6AAAAEA}"/>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05" name="Google Shape;894;gb0755e36db_0_0">
                <a:extLst>
                  <a:ext uri="{FF2B5EF4-FFF2-40B4-BE49-F238E27FC236}">
                    <a16:creationId xmlns:a16="http://schemas.microsoft.com/office/drawing/2014/main" id="{2C2935DD-3D8E-234E-B3A9-86C870A51D35}"/>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06" name="Google Shape;895;gb0755e36db_0_0">
                <a:extLst>
                  <a:ext uri="{FF2B5EF4-FFF2-40B4-BE49-F238E27FC236}">
                    <a16:creationId xmlns:a16="http://schemas.microsoft.com/office/drawing/2014/main" id="{9C6E0D46-B7DA-E34D-93F1-CC3AACB50976}"/>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07" name="Google Shape;896;gb0755e36db_0_0">
                <a:extLst>
                  <a:ext uri="{FF2B5EF4-FFF2-40B4-BE49-F238E27FC236}">
                    <a16:creationId xmlns:a16="http://schemas.microsoft.com/office/drawing/2014/main" id="{5065E09B-8969-A446-8452-38345A658ECC}"/>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08" name="Google Shape;897;gb0755e36db_0_0">
                <a:extLst>
                  <a:ext uri="{FF2B5EF4-FFF2-40B4-BE49-F238E27FC236}">
                    <a16:creationId xmlns:a16="http://schemas.microsoft.com/office/drawing/2014/main" id="{73E0E3CB-0DF0-CF48-9329-E18165291CB8}"/>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09" name="Google Shape;898;gb0755e36db_0_0">
                <a:extLst>
                  <a:ext uri="{FF2B5EF4-FFF2-40B4-BE49-F238E27FC236}">
                    <a16:creationId xmlns:a16="http://schemas.microsoft.com/office/drawing/2014/main" id="{530065EB-48BB-1648-A5FB-336303E32084}"/>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0" name="Google Shape;899;gb0755e36db_0_0">
                <a:extLst>
                  <a:ext uri="{FF2B5EF4-FFF2-40B4-BE49-F238E27FC236}">
                    <a16:creationId xmlns:a16="http://schemas.microsoft.com/office/drawing/2014/main" id="{E52CDDA7-D667-4648-8F68-C95964847F47}"/>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1" name="Google Shape;900;gb0755e36db_0_0">
                <a:extLst>
                  <a:ext uri="{FF2B5EF4-FFF2-40B4-BE49-F238E27FC236}">
                    <a16:creationId xmlns:a16="http://schemas.microsoft.com/office/drawing/2014/main" id="{1BDC028A-9E38-CF42-9A0B-775815EDDB14}"/>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2" name="Google Shape;901;gb0755e36db_0_0">
                <a:extLst>
                  <a:ext uri="{FF2B5EF4-FFF2-40B4-BE49-F238E27FC236}">
                    <a16:creationId xmlns:a16="http://schemas.microsoft.com/office/drawing/2014/main" id="{30E8F2E6-79D2-BD49-AF26-044568BAC29B}"/>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3" name="Google Shape;902;gb0755e36db_0_0">
                <a:extLst>
                  <a:ext uri="{FF2B5EF4-FFF2-40B4-BE49-F238E27FC236}">
                    <a16:creationId xmlns:a16="http://schemas.microsoft.com/office/drawing/2014/main" id="{F1A9178B-642B-E047-B0B1-55E773427C2F}"/>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4" name="Google Shape;903;gb0755e36db_0_0">
                <a:extLst>
                  <a:ext uri="{FF2B5EF4-FFF2-40B4-BE49-F238E27FC236}">
                    <a16:creationId xmlns:a16="http://schemas.microsoft.com/office/drawing/2014/main" id="{8F2E8B78-7738-AB42-8985-64A1B53A31D9}"/>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15" name="Google Shape;904;gb0755e36db_0_0">
                <a:extLst>
                  <a:ext uri="{FF2B5EF4-FFF2-40B4-BE49-F238E27FC236}">
                    <a16:creationId xmlns:a16="http://schemas.microsoft.com/office/drawing/2014/main" id="{5771FAA4-111F-624D-8846-D0CD081D4F70}"/>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grpSp>
        <p:nvGrpSpPr>
          <p:cNvPr id="626" name="Google Shape;890;gb0755e36db_0_0">
            <a:extLst>
              <a:ext uri="{FF2B5EF4-FFF2-40B4-BE49-F238E27FC236}">
                <a16:creationId xmlns:a16="http://schemas.microsoft.com/office/drawing/2014/main" id="{8439B713-CD2C-B942-959C-EDB425FFCF7E}"/>
              </a:ext>
            </a:extLst>
          </p:cNvPr>
          <p:cNvGrpSpPr/>
          <p:nvPr/>
        </p:nvGrpSpPr>
        <p:grpSpPr>
          <a:xfrm>
            <a:off x="3537454" y="2323616"/>
            <a:ext cx="489023" cy="489023"/>
            <a:chOff x="9306827" y="1742197"/>
            <a:chExt cx="415200" cy="415200"/>
          </a:xfrm>
        </p:grpSpPr>
        <p:sp>
          <p:nvSpPr>
            <p:cNvPr id="627" name="Google Shape;891;gb0755e36db_0_0">
              <a:extLst>
                <a:ext uri="{FF2B5EF4-FFF2-40B4-BE49-F238E27FC236}">
                  <a16:creationId xmlns:a16="http://schemas.microsoft.com/office/drawing/2014/main" id="{0AEAC5A6-66BB-9D43-A9F1-09009487781B}"/>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28" name="Google Shape;892;gb0755e36db_0_0">
              <a:extLst>
                <a:ext uri="{FF2B5EF4-FFF2-40B4-BE49-F238E27FC236}">
                  <a16:creationId xmlns:a16="http://schemas.microsoft.com/office/drawing/2014/main" id="{D73F6D5E-B18F-D242-B6CC-16C7C071CBE7}"/>
                </a:ext>
              </a:extLst>
            </p:cNvPr>
            <p:cNvGrpSpPr/>
            <p:nvPr/>
          </p:nvGrpSpPr>
          <p:grpSpPr>
            <a:xfrm>
              <a:off x="9335264" y="1770448"/>
              <a:ext cx="358685" cy="358778"/>
              <a:chOff x="8773533" y="2916305"/>
              <a:chExt cx="1596285" cy="1596700"/>
            </a:xfrm>
          </p:grpSpPr>
          <p:sp>
            <p:nvSpPr>
              <p:cNvPr id="629" name="Google Shape;893;gb0755e36db_0_0">
                <a:extLst>
                  <a:ext uri="{FF2B5EF4-FFF2-40B4-BE49-F238E27FC236}">
                    <a16:creationId xmlns:a16="http://schemas.microsoft.com/office/drawing/2014/main" id="{748C5FFA-2342-114A-9D73-56B756D21F4B}"/>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0" name="Google Shape;894;gb0755e36db_0_0">
                <a:extLst>
                  <a:ext uri="{FF2B5EF4-FFF2-40B4-BE49-F238E27FC236}">
                    <a16:creationId xmlns:a16="http://schemas.microsoft.com/office/drawing/2014/main" id="{038DC784-0824-8B4B-A382-2FA044203245}"/>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1" name="Google Shape;895;gb0755e36db_0_0">
                <a:extLst>
                  <a:ext uri="{FF2B5EF4-FFF2-40B4-BE49-F238E27FC236}">
                    <a16:creationId xmlns:a16="http://schemas.microsoft.com/office/drawing/2014/main" id="{6EA3B78E-F640-514F-A69C-38D388B045AE}"/>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2" name="Google Shape;896;gb0755e36db_0_0">
                <a:extLst>
                  <a:ext uri="{FF2B5EF4-FFF2-40B4-BE49-F238E27FC236}">
                    <a16:creationId xmlns:a16="http://schemas.microsoft.com/office/drawing/2014/main" id="{8B1853E0-348C-6A4A-B356-36180F45BE80}"/>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3" name="Google Shape;897;gb0755e36db_0_0">
                <a:extLst>
                  <a:ext uri="{FF2B5EF4-FFF2-40B4-BE49-F238E27FC236}">
                    <a16:creationId xmlns:a16="http://schemas.microsoft.com/office/drawing/2014/main" id="{E7F18473-FF12-514F-8202-8F685A4F9C18}"/>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4" name="Google Shape;898;gb0755e36db_0_0">
                <a:extLst>
                  <a:ext uri="{FF2B5EF4-FFF2-40B4-BE49-F238E27FC236}">
                    <a16:creationId xmlns:a16="http://schemas.microsoft.com/office/drawing/2014/main" id="{CDE05810-7D8D-0F4C-9D9F-F74E8D1E21FF}"/>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5" name="Google Shape;899;gb0755e36db_0_0">
                <a:extLst>
                  <a:ext uri="{FF2B5EF4-FFF2-40B4-BE49-F238E27FC236}">
                    <a16:creationId xmlns:a16="http://schemas.microsoft.com/office/drawing/2014/main" id="{B15E5011-3C92-E34F-9ACE-913C0E311449}"/>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6" name="Google Shape;900;gb0755e36db_0_0">
                <a:extLst>
                  <a:ext uri="{FF2B5EF4-FFF2-40B4-BE49-F238E27FC236}">
                    <a16:creationId xmlns:a16="http://schemas.microsoft.com/office/drawing/2014/main" id="{69AB2471-4A07-C14B-A1A4-E3636569CE45}"/>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7" name="Google Shape;901;gb0755e36db_0_0">
                <a:extLst>
                  <a:ext uri="{FF2B5EF4-FFF2-40B4-BE49-F238E27FC236}">
                    <a16:creationId xmlns:a16="http://schemas.microsoft.com/office/drawing/2014/main" id="{2A41FBB0-3B2C-D842-A185-AFEC8BE353D7}"/>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8" name="Google Shape;902;gb0755e36db_0_0">
                <a:extLst>
                  <a:ext uri="{FF2B5EF4-FFF2-40B4-BE49-F238E27FC236}">
                    <a16:creationId xmlns:a16="http://schemas.microsoft.com/office/drawing/2014/main" id="{B9DD5C0E-9623-9A40-B5B8-D9F71D4A44B0}"/>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39" name="Google Shape;903;gb0755e36db_0_0">
                <a:extLst>
                  <a:ext uri="{FF2B5EF4-FFF2-40B4-BE49-F238E27FC236}">
                    <a16:creationId xmlns:a16="http://schemas.microsoft.com/office/drawing/2014/main" id="{0D7E30F0-ACA2-C049-90CC-C1151119EB61}"/>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40" name="Google Shape;904;gb0755e36db_0_0">
                <a:extLst>
                  <a:ext uri="{FF2B5EF4-FFF2-40B4-BE49-F238E27FC236}">
                    <a16:creationId xmlns:a16="http://schemas.microsoft.com/office/drawing/2014/main" id="{2806EAE8-5997-B441-BE93-727670536CB5}"/>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641" name="Google Shape;905;gb0755e36db_0_0">
            <a:extLst>
              <a:ext uri="{FF2B5EF4-FFF2-40B4-BE49-F238E27FC236}">
                <a16:creationId xmlns:a16="http://schemas.microsoft.com/office/drawing/2014/main" id="{41049496-77C5-714C-8A2A-3A6984909B47}"/>
              </a:ext>
            </a:extLst>
          </p:cNvPr>
          <p:cNvCxnSpPr>
            <a:cxnSpLocks/>
            <a:endCxn id="660" idx="3"/>
          </p:cNvCxnSpPr>
          <p:nvPr/>
        </p:nvCxnSpPr>
        <p:spPr>
          <a:xfrm rot="10800000">
            <a:off x="4048861" y="2598384"/>
            <a:ext cx="1061546" cy="24046"/>
          </a:xfrm>
          <a:prstGeom prst="bentConnector3">
            <a:avLst>
              <a:gd name="adj1" fmla="val 50000"/>
            </a:avLst>
          </a:prstGeom>
          <a:noFill/>
          <a:ln w="9525" cap="rnd" cmpd="sng">
            <a:solidFill>
              <a:srgbClr val="1155CC"/>
            </a:solidFill>
            <a:prstDash val="dash"/>
            <a:round/>
            <a:headEnd type="oval" w="med" len="med"/>
            <a:tailEnd type="none" w="sm" len="sm"/>
          </a:ln>
        </p:spPr>
      </p:cxnSp>
      <p:sp>
        <p:nvSpPr>
          <p:cNvPr id="666" name="Google Shape;888;gb0755e36db_0_0">
            <a:extLst>
              <a:ext uri="{FF2B5EF4-FFF2-40B4-BE49-F238E27FC236}">
                <a16:creationId xmlns:a16="http://schemas.microsoft.com/office/drawing/2014/main" id="{11840AC3-FCE2-A447-829E-2DACC7FCEC34}"/>
              </a:ext>
            </a:extLst>
          </p:cNvPr>
          <p:cNvSpPr/>
          <p:nvPr/>
        </p:nvSpPr>
        <p:spPr>
          <a:xfrm>
            <a:off x="7554497" y="3077665"/>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68" name="Google Shape;890;gb0755e36db_0_0">
            <a:extLst>
              <a:ext uri="{FF2B5EF4-FFF2-40B4-BE49-F238E27FC236}">
                <a16:creationId xmlns:a16="http://schemas.microsoft.com/office/drawing/2014/main" id="{BE36E7D0-F11B-734E-B009-35C86E0FB33D}"/>
              </a:ext>
            </a:extLst>
          </p:cNvPr>
          <p:cNvGrpSpPr/>
          <p:nvPr/>
        </p:nvGrpSpPr>
        <p:grpSpPr>
          <a:xfrm>
            <a:off x="6078400" y="4235830"/>
            <a:ext cx="489023" cy="489023"/>
            <a:chOff x="9306827" y="1742197"/>
            <a:chExt cx="415200" cy="415200"/>
          </a:xfrm>
        </p:grpSpPr>
        <p:sp>
          <p:nvSpPr>
            <p:cNvPr id="669" name="Google Shape;891;gb0755e36db_0_0">
              <a:extLst>
                <a:ext uri="{FF2B5EF4-FFF2-40B4-BE49-F238E27FC236}">
                  <a16:creationId xmlns:a16="http://schemas.microsoft.com/office/drawing/2014/main" id="{DA2891AB-D97E-CE42-A5A8-90B86FA2F13E}"/>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70" name="Google Shape;892;gb0755e36db_0_0">
              <a:extLst>
                <a:ext uri="{FF2B5EF4-FFF2-40B4-BE49-F238E27FC236}">
                  <a16:creationId xmlns:a16="http://schemas.microsoft.com/office/drawing/2014/main" id="{DB748E95-5E5F-2848-AE02-0231B1EE3596}"/>
                </a:ext>
              </a:extLst>
            </p:cNvPr>
            <p:cNvGrpSpPr/>
            <p:nvPr/>
          </p:nvGrpSpPr>
          <p:grpSpPr>
            <a:xfrm>
              <a:off x="9335264" y="1770448"/>
              <a:ext cx="358685" cy="358778"/>
              <a:chOff x="8773533" y="2916305"/>
              <a:chExt cx="1596285" cy="1596700"/>
            </a:xfrm>
          </p:grpSpPr>
          <p:sp>
            <p:nvSpPr>
              <p:cNvPr id="671" name="Google Shape;893;gb0755e36db_0_0">
                <a:extLst>
                  <a:ext uri="{FF2B5EF4-FFF2-40B4-BE49-F238E27FC236}">
                    <a16:creationId xmlns:a16="http://schemas.microsoft.com/office/drawing/2014/main" id="{9C9486C4-59FA-6B4F-967E-B8D43F07E9B3}"/>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2" name="Google Shape;894;gb0755e36db_0_0">
                <a:extLst>
                  <a:ext uri="{FF2B5EF4-FFF2-40B4-BE49-F238E27FC236}">
                    <a16:creationId xmlns:a16="http://schemas.microsoft.com/office/drawing/2014/main" id="{6A0822CA-012D-8149-A642-4D4FA48C4F2D}"/>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3" name="Google Shape;895;gb0755e36db_0_0">
                <a:extLst>
                  <a:ext uri="{FF2B5EF4-FFF2-40B4-BE49-F238E27FC236}">
                    <a16:creationId xmlns:a16="http://schemas.microsoft.com/office/drawing/2014/main" id="{BD2B78F7-A5E7-B74A-BD6F-E1F12205D29F}"/>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4" name="Google Shape;896;gb0755e36db_0_0">
                <a:extLst>
                  <a:ext uri="{FF2B5EF4-FFF2-40B4-BE49-F238E27FC236}">
                    <a16:creationId xmlns:a16="http://schemas.microsoft.com/office/drawing/2014/main" id="{926D4F08-FCED-1449-9AFF-04562CA27E73}"/>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5" name="Google Shape;897;gb0755e36db_0_0">
                <a:extLst>
                  <a:ext uri="{FF2B5EF4-FFF2-40B4-BE49-F238E27FC236}">
                    <a16:creationId xmlns:a16="http://schemas.microsoft.com/office/drawing/2014/main" id="{7D304BCF-9E9E-3E4A-80FB-E6A64F908295}"/>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6" name="Google Shape;898;gb0755e36db_0_0">
                <a:extLst>
                  <a:ext uri="{FF2B5EF4-FFF2-40B4-BE49-F238E27FC236}">
                    <a16:creationId xmlns:a16="http://schemas.microsoft.com/office/drawing/2014/main" id="{A14DFC15-2407-4E43-8AD4-6EF211E9A008}"/>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7" name="Google Shape;899;gb0755e36db_0_0">
                <a:extLst>
                  <a:ext uri="{FF2B5EF4-FFF2-40B4-BE49-F238E27FC236}">
                    <a16:creationId xmlns:a16="http://schemas.microsoft.com/office/drawing/2014/main" id="{4AAF14A3-D4C4-1446-AA88-06B623202FA9}"/>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8" name="Google Shape;900;gb0755e36db_0_0">
                <a:extLst>
                  <a:ext uri="{FF2B5EF4-FFF2-40B4-BE49-F238E27FC236}">
                    <a16:creationId xmlns:a16="http://schemas.microsoft.com/office/drawing/2014/main" id="{E7015CB9-008B-CE4C-B62A-0772DBD9823D}"/>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79" name="Google Shape;901;gb0755e36db_0_0">
                <a:extLst>
                  <a:ext uri="{FF2B5EF4-FFF2-40B4-BE49-F238E27FC236}">
                    <a16:creationId xmlns:a16="http://schemas.microsoft.com/office/drawing/2014/main" id="{8CE1D889-E546-0F4D-8B9D-E3E65B467534}"/>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80" name="Google Shape;902;gb0755e36db_0_0">
                <a:extLst>
                  <a:ext uri="{FF2B5EF4-FFF2-40B4-BE49-F238E27FC236}">
                    <a16:creationId xmlns:a16="http://schemas.microsoft.com/office/drawing/2014/main" id="{844C761F-B999-EE4D-B502-0B79D3784B07}"/>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81" name="Google Shape;903;gb0755e36db_0_0">
                <a:extLst>
                  <a:ext uri="{FF2B5EF4-FFF2-40B4-BE49-F238E27FC236}">
                    <a16:creationId xmlns:a16="http://schemas.microsoft.com/office/drawing/2014/main" id="{97B22394-335D-4F4B-84DB-73EA722B2161}"/>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82" name="Google Shape;904;gb0755e36db_0_0">
                <a:extLst>
                  <a:ext uri="{FF2B5EF4-FFF2-40B4-BE49-F238E27FC236}">
                    <a16:creationId xmlns:a16="http://schemas.microsoft.com/office/drawing/2014/main" id="{75CD2761-74F5-D942-A7B8-D414C86943D9}"/>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683" name="Google Shape;905;gb0755e36db_0_0">
            <a:extLst>
              <a:ext uri="{FF2B5EF4-FFF2-40B4-BE49-F238E27FC236}">
                <a16:creationId xmlns:a16="http://schemas.microsoft.com/office/drawing/2014/main" id="{C331C521-909F-0B44-B2D8-747A4D92E56E}"/>
              </a:ext>
            </a:extLst>
          </p:cNvPr>
          <p:cNvCxnSpPr>
            <a:cxnSpLocks/>
            <a:endCxn id="26" idx="0"/>
          </p:cNvCxnSpPr>
          <p:nvPr/>
        </p:nvCxnSpPr>
        <p:spPr>
          <a:xfrm rot="16200000" flipH="1">
            <a:off x="5891110" y="3679846"/>
            <a:ext cx="621178" cy="264049"/>
          </a:xfrm>
          <a:prstGeom prst="bentConnector3">
            <a:avLst>
              <a:gd name="adj1" fmla="val 50000"/>
            </a:avLst>
          </a:prstGeom>
          <a:noFill/>
          <a:ln w="9525" cap="rnd" cmpd="sng">
            <a:solidFill>
              <a:srgbClr val="1155CC"/>
            </a:solidFill>
            <a:prstDash val="dash"/>
            <a:round/>
            <a:headEnd type="oval" w="med" len="med"/>
            <a:tailEnd type="none" w="sm" len="sm"/>
          </a:ln>
        </p:spPr>
      </p:cxnSp>
      <p:sp>
        <p:nvSpPr>
          <p:cNvPr id="688" name="Google Shape;887;gb0755e36db_0_0">
            <a:extLst>
              <a:ext uri="{FF2B5EF4-FFF2-40B4-BE49-F238E27FC236}">
                <a16:creationId xmlns:a16="http://schemas.microsoft.com/office/drawing/2014/main" id="{6242D11E-EB5A-4B42-986A-FB1AAF542423}"/>
              </a:ext>
            </a:extLst>
          </p:cNvPr>
          <p:cNvSpPr/>
          <p:nvPr/>
        </p:nvSpPr>
        <p:spPr>
          <a:xfrm>
            <a:off x="9219310" y="2577096"/>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90" name="Google Shape;907;gb0755e36db_0_0">
            <a:extLst>
              <a:ext uri="{FF2B5EF4-FFF2-40B4-BE49-F238E27FC236}">
                <a16:creationId xmlns:a16="http://schemas.microsoft.com/office/drawing/2014/main" id="{09F5BA89-DBDA-7D4D-BFAC-9CEA3458EA84}"/>
              </a:ext>
            </a:extLst>
          </p:cNvPr>
          <p:cNvGrpSpPr/>
          <p:nvPr/>
        </p:nvGrpSpPr>
        <p:grpSpPr>
          <a:xfrm>
            <a:off x="9091648" y="3367040"/>
            <a:ext cx="489023" cy="489023"/>
            <a:chOff x="9306827" y="1742197"/>
            <a:chExt cx="415200" cy="415200"/>
          </a:xfrm>
        </p:grpSpPr>
        <p:sp>
          <p:nvSpPr>
            <p:cNvPr id="691" name="Google Shape;908;gb0755e36db_0_0">
              <a:extLst>
                <a:ext uri="{FF2B5EF4-FFF2-40B4-BE49-F238E27FC236}">
                  <a16:creationId xmlns:a16="http://schemas.microsoft.com/office/drawing/2014/main" id="{C5CC07B4-6D92-6649-94F8-BA6829A6776C}"/>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692" name="Google Shape;909;gb0755e36db_0_0">
              <a:extLst>
                <a:ext uri="{FF2B5EF4-FFF2-40B4-BE49-F238E27FC236}">
                  <a16:creationId xmlns:a16="http://schemas.microsoft.com/office/drawing/2014/main" id="{1D64B4EE-03D9-5640-A455-4126C0C03935}"/>
                </a:ext>
              </a:extLst>
            </p:cNvPr>
            <p:cNvGrpSpPr/>
            <p:nvPr/>
          </p:nvGrpSpPr>
          <p:grpSpPr>
            <a:xfrm>
              <a:off x="9335264" y="1770448"/>
              <a:ext cx="358685" cy="358778"/>
              <a:chOff x="8773533" y="2916305"/>
              <a:chExt cx="1596285" cy="1596700"/>
            </a:xfrm>
          </p:grpSpPr>
          <p:sp>
            <p:nvSpPr>
              <p:cNvPr id="693" name="Google Shape;910;gb0755e36db_0_0">
                <a:extLst>
                  <a:ext uri="{FF2B5EF4-FFF2-40B4-BE49-F238E27FC236}">
                    <a16:creationId xmlns:a16="http://schemas.microsoft.com/office/drawing/2014/main" id="{B2A14E47-04D3-4D4A-852E-16C1FBEBD824}"/>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4" name="Google Shape;911;gb0755e36db_0_0">
                <a:extLst>
                  <a:ext uri="{FF2B5EF4-FFF2-40B4-BE49-F238E27FC236}">
                    <a16:creationId xmlns:a16="http://schemas.microsoft.com/office/drawing/2014/main" id="{CA7D512F-9286-BD46-8CE1-F24FDA7D7F39}"/>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5" name="Google Shape;912;gb0755e36db_0_0">
                <a:extLst>
                  <a:ext uri="{FF2B5EF4-FFF2-40B4-BE49-F238E27FC236}">
                    <a16:creationId xmlns:a16="http://schemas.microsoft.com/office/drawing/2014/main" id="{0E1C7484-7AFC-A44B-B99C-49D2629753DA}"/>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6" name="Google Shape;913;gb0755e36db_0_0">
                <a:extLst>
                  <a:ext uri="{FF2B5EF4-FFF2-40B4-BE49-F238E27FC236}">
                    <a16:creationId xmlns:a16="http://schemas.microsoft.com/office/drawing/2014/main" id="{AEB2E13E-623C-2347-8775-035490A5C330}"/>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7" name="Google Shape;914;gb0755e36db_0_0">
                <a:extLst>
                  <a:ext uri="{FF2B5EF4-FFF2-40B4-BE49-F238E27FC236}">
                    <a16:creationId xmlns:a16="http://schemas.microsoft.com/office/drawing/2014/main" id="{7FDF710B-80EA-1F41-B8AD-1A966D9B5B02}"/>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8" name="Google Shape;915;gb0755e36db_0_0">
                <a:extLst>
                  <a:ext uri="{FF2B5EF4-FFF2-40B4-BE49-F238E27FC236}">
                    <a16:creationId xmlns:a16="http://schemas.microsoft.com/office/drawing/2014/main" id="{C650BD59-41ED-064F-A7ED-DF0B999F3ED1}"/>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699" name="Google Shape;916;gb0755e36db_0_0">
                <a:extLst>
                  <a:ext uri="{FF2B5EF4-FFF2-40B4-BE49-F238E27FC236}">
                    <a16:creationId xmlns:a16="http://schemas.microsoft.com/office/drawing/2014/main" id="{C2C4B56A-8074-F044-82EE-C6F4AE220857}"/>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700" name="Google Shape;917;gb0755e36db_0_0">
                <a:extLst>
                  <a:ext uri="{FF2B5EF4-FFF2-40B4-BE49-F238E27FC236}">
                    <a16:creationId xmlns:a16="http://schemas.microsoft.com/office/drawing/2014/main" id="{B83FD195-A149-3E4C-BBDD-E0B304D03F9D}"/>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701" name="Google Shape;918;gb0755e36db_0_0">
                <a:extLst>
                  <a:ext uri="{FF2B5EF4-FFF2-40B4-BE49-F238E27FC236}">
                    <a16:creationId xmlns:a16="http://schemas.microsoft.com/office/drawing/2014/main" id="{DF8901CA-4EAC-674F-85D0-3A5A94DF836C}"/>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702" name="Google Shape;919;gb0755e36db_0_0">
                <a:extLst>
                  <a:ext uri="{FF2B5EF4-FFF2-40B4-BE49-F238E27FC236}">
                    <a16:creationId xmlns:a16="http://schemas.microsoft.com/office/drawing/2014/main" id="{1F191738-8374-D44B-B6A2-420881B9A491}"/>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703" name="Google Shape;920;gb0755e36db_0_0">
                <a:extLst>
                  <a:ext uri="{FF2B5EF4-FFF2-40B4-BE49-F238E27FC236}">
                    <a16:creationId xmlns:a16="http://schemas.microsoft.com/office/drawing/2014/main" id="{27DD3C07-1510-E645-9176-F1D74805AC6A}"/>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704" name="Google Shape;921;gb0755e36db_0_0">
                <a:extLst>
                  <a:ext uri="{FF2B5EF4-FFF2-40B4-BE49-F238E27FC236}">
                    <a16:creationId xmlns:a16="http://schemas.microsoft.com/office/drawing/2014/main" id="{35B0503E-7E70-814E-81CD-01935E4B2D70}"/>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705" name="Google Shape;922;gb0755e36db_0_0">
            <a:extLst>
              <a:ext uri="{FF2B5EF4-FFF2-40B4-BE49-F238E27FC236}">
                <a16:creationId xmlns:a16="http://schemas.microsoft.com/office/drawing/2014/main" id="{79962772-7E43-394E-8942-2BC7B3A197BE}"/>
              </a:ext>
            </a:extLst>
          </p:cNvPr>
          <p:cNvCxnSpPr>
            <a:cxnSpLocks/>
          </p:cNvCxnSpPr>
          <p:nvPr/>
        </p:nvCxnSpPr>
        <p:spPr>
          <a:xfrm rot="5400000">
            <a:off x="9101523" y="3156750"/>
            <a:ext cx="486822" cy="12700"/>
          </a:xfrm>
          <a:prstGeom prst="bentConnector3">
            <a:avLst>
              <a:gd name="adj1" fmla="val 50000"/>
            </a:avLst>
          </a:prstGeom>
          <a:noFill/>
          <a:ln w="9525" cap="rnd" cmpd="sng">
            <a:solidFill>
              <a:srgbClr val="1155CC"/>
            </a:solidFill>
            <a:prstDash val="dash"/>
            <a:round/>
            <a:headEnd type="oval" w="med" len="med"/>
            <a:tailEnd type="none" w="sm" len="sm"/>
          </a:ln>
        </p:spPr>
      </p:cxnSp>
      <p:sp>
        <p:nvSpPr>
          <p:cNvPr id="544" name="Rounded Rectangle 56">
            <a:extLst>
              <a:ext uri="{FF2B5EF4-FFF2-40B4-BE49-F238E27FC236}">
                <a16:creationId xmlns:a16="http://schemas.microsoft.com/office/drawing/2014/main" id="{EFCF3EF3-09ED-4545-883A-A606A58AD95C}"/>
              </a:ext>
            </a:extLst>
          </p:cNvPr>
          <p:cNvSpPr/>
          <p:nvPr/>
        </p:nvSpPr>
        <p:spPr>
          <a:xfrm>
            <a:off x="7217167" y="4764918"/>
            <a:ext cx="2049682" cy="646186"/>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700" b="1">
                <a:solidFill>
                  <a:srgbClr val="C00000"/>
                </a:solidFill>
              </a:rPr>
              <a:t>Name - </a:t>
            </a:r>
            <a:r>
              <a:rPr lang="en-US" sz="700" b="1">
                <a:solidFill>
                  <a:schemeClr val="accent4"/>
                </a:solidFill>
              </a:rPr>
              <a:t>Oluwafemi Fabiyi</a:t>
            </a:r>
            <a:endParaRPr lang="en-US" sz="700">
              <a:solidFill>
                <a:schemeClr val="accent4"/>
              </a:solidFill>
            </a:endParaRPr>
          </a:p>
          <a:p>
            <a:pPr algn="just"/>
            <a:r>
              <a:rPr lang="en-US" sz="700" b="1">
                <a:solidFill>
                  <a:srgbClr val="C00000"/>
                </a:solidFill>
              </a:rPr>
              <a:t>Industry – </a:t>
            </a:r>
            <a:r>
              <a:rPr lang="en-US" sz="700" b="1">
                <a:solidFill>
                  <a:schemeClr val="accent4"/>
                </a:solidFill>
              </a:rPr>
              <a:t>Big4 Consulting</a:t>
            </a:r>
          </a:p>
          <a:p>
            <a:pPr algn="just"/>
            <a:r>
              <a:rPr lang="en-US" sz="700" b="1">
                <a:solidFill>
                  <a:srgbClr val="C00000"/>
                </a:solidFill>
              </a:rPr>
              <a:t>Experience – </a:t>
            </a:r>
            <a:r>
              <a:rPr lang="en-US" sz="700" b="1">
                <a:solidFill>
                  <a:schemeClr val="accent4"/>
                </a:solidFill>
              </a:rPr>
              <a:t>11yrs</a:t>
            </a:r>
          </a:p>
          <a:p>
            <a:pPr algn="just"/>
            <a:r>
              <a:rPr lang="en-US" sz="700" b="1">
                <a:solidFill>
                  <a:srgbClr val="C00000"/>
                </a:solidFill>
              </a:rPr>
              <a:t>Email – </a:t>
            </a:r>
            <a:r>
              <a:rPr lang="en-US" sz="700" b="1">
                <a:solidFill>
                  <a:schemeClr val="accent4"/>
                </a:solidFill>
              </a:rPr>
              <a:t>fabiyio@uchicago.edu</a:t>
            </a:r>
            <a:endParaRPr lang="en-US" sz="700">
              <a:solidFill>
                <a:schemeClr val="accent4"/>
              </a:solidFill>
            </a:endParaRPr>
          </a:p>
        </p:txBody>
      </p:sp>
      <p:sp>
        <p:nvSpPr>
          <p:cNvPr id="586" name="Rounded Rectangle 56">
            <a:extLst>
              <a:ext uri="{FF2B5EF4-FFF2-40B4-BE49-F238E27FC236}">
                <a16:creationId xmlns:a16="http://schemas.microsoft.com/office/drawing/2014/main" id="{DDA6623C-F2D3-FD48-B263-70C343B44EA2}"/>
              </a:ext>
            </a:extLst>
          </p:cNvPr>
          <p:cNvSpPr/>
          <p:nvPr/>
        </p:nvSpPr>
        <p:spPr>
          <a:xfrm>
            <a:off x="4967589" y="4775428"/>
            <a:ext cx="2009964" cy="646186"/>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b="1">
                <a:solidFill>
                  <a:srgbClr val="C00000"/>
                </a:solidFill>
              </a:rPr>
              <a:t>Name -  </a:t>
            </a:r>
            <a:r>
              <a:rPr lang="en-US" sz="700" b="1">
                <a:solidFill>
                  <a:schemeClr val="accent4"/>
                </a:solidFill>
              </a:rPr>
              <a:t>Nicolas Yanez</a:t>
            </a:r>
            <a:endParaRPr lang="en-US" sz="700">
              <a:solidFill>
                <a:schemeClr val="accent4"/>
              </a:solidFill>
            </a:endParaRPr>
          </a:p>
          <a:p>
            <a:r>
              <a:rPr lang="en-US" sz="700" b="1">
                <a:solidFill>
                  <a:srgbClr val="C00000"/>
                </a:solidFill>
              </a:rPr>
              <a:t>Industry – </a:t>
            </a:r>
            <a:r>
              <a:rPr lang="en-US" sz="700" b="1">
                <a:solidFill>
                  <a:schemeClr val="accent4"/>
                </a:solidFill>
              </a:rPr>
              <a:t>Healthcare</a:t>
            </a:r>
          </a:p>
          <a:p>
            <a:r>
              <a:rPr lang="en-US" sz="700" b="1">
                <a:solidFill>
                  <a:srgbClr val="C00000"/>
                </a:solidFill>
              </a:rPr>
              <a:t>Experience – </a:t>
            </a:r>
            <a:r>
              <a:rPr lang="en-US" sz="700" b="1">
                <a:solidFill>
                  <a:schemeClr val="accent4"/>
                </a:solidFill>
              </a:rPr>
              <a:t>4yrs</a:t>
            </a:r>
          </a:p>
          <a:p>
            <a:r>
              <a:rPr lang="en-US" sz="700" b="1">
                <a:solidFill>
                  <a:srgbClr val="C00000"/>
                </a:solidFill>
              </a:rPr>
              <a:t>Email – </a:t>
            </a:r>
            <a:r>
              <a:rPr lang="en-US" sz="700" b="1">
                <a:solidFill>
                  <a:schemeClr val="accent4"/>
                </a:solidFill>
              </a:rPr>
              <a:t>nyanez@uchicago.edu</a:t>
            </a:r>
            <a:endParaRPr lang="en-US" sz="700">
              <a:solidFill>
                <a:schemeClr val="accent4"/>
              </a:solidFill>
            </a:endParaRPr>
          </a:p>
        </p:txBody>
      </p:sp>
      <p:grpSp>
        <p:nvGrpSpPr>
          <p:cNvPr id="618" name="Group 617">
            <a:extLst>
              <a:ext uri="{FF2B5EF4-FFF2-40B4-BE49-F238E27FC236}">
                <a16:creationId xmlns:a16="http://schemas.microsoft.com/office/drawing/2014/main" id="{5B9D7D24-5AEC-AF48-82AF-5554C22A7AE8}"/>
              </a:ext>
            </a:extLst>
          </p:cNvPr>
          <p:cNvGrpSpPr/>
          <p:nvPr/>
        </p:nvGrpSpPr>
        <p:grpSpPr>
          <a:xfrm>
            <a:off x="2383533" y="2840007"/>
            <a:ext cx="2310393" cy="646186"/>
            <a:chOff x="3225255" y="4243896"/>
            <a:chExt cx="2040645" cy="1919782"/>
          </a:xfrm>
        </p:grpSpPr>
        <p:sp>
          <p:nvSpPr>
            <p:cNvPr id="619" name="Rounded Rectangle 56">
              <a:extLst>
                <a:ext uri="{FF2B5EF4-FFF2-40B4-BE49-F238E27FC236}">
                  <a16:creationId xmlns:a16="http://schemas.microsoft.com/office/drawing/2014/main" id="{299E6968-B922-A243-A900-7D4B7654A146}"/>
                </a:ext>
              </a:extLst>
            </p:cNvPr>
            <p:cNvSpPr/>
            <p:nvPr/>
          </p:nvSpPr>
          <p:spPr>
            <a:xfrm>
              <a:off x="3270536" y="4243896"/>
              <a:ext cx="1995364" cy="1919782"/>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b="1">
                  <a:solidFill>
                    <a:srgbClr val="C00000"/>
                  </a:solidFill>
                </a:rPr>
                <a:t>Name -  </a:t>
              </a:r>
              <a:r>
                <a:rPr lang="en-US" sz="700" b="1">
                  <a:solidFill>
                    <a:schemeClr val="accent4"/>
                  </a:solidFill>
                </a:rPr>
                <a:t>Gina Champion</a:t>
              </a:r>
              <a:endParaRPr lang="en-US" sz="700">
                <a:solidFill>
                  <a:schemeClr val="accent4"/>
                </a:solidFill>
              </a:endParaRPr>
            </a:p>
            <a:p>
              <a:r>
                <a:rPr lang="en-US" sz="700" b="1">
                  <a:solidFill>
                    <a:srgbClr val="C00000"/>
                  </a:solidFill>
                </a:rPr>
                <a:t>Industry – </a:t>
              </a:r>
              <a:r>
                <a:rPr lang="en-US" sz="700" b="1">
                  <a:solidFill>
                    <a:schemeClr val="accent4"/>
                  </a:solidFill>
                </a:rPr>
                <a:t>Medical Device Market Research</a:t>
              </a:r>
            </a:p>
            <a:p>
              <a:r>
                <a:rPr lang="en-US" sz="700" b="1">
                  <a:solidFill>
                    <a:srgbClr val="C00000"/>
                  </a:solidFill>
                </a:rPr>
                <a:t>Experience – </a:t>
              </a:r>
              <a:r>
                <a:rPr lang="en-US" sz="700" b="1">
                  <a:solidFill>
                    <a:schemeClr val="accent4"/>
                  </a:solidFill>
                </a:rPr>
                <a:t>6yrs</a:t>
              </a:r>
            </a:p>
            <a:p>
              <a:r>
                <a:rPr lang="en-US" sz="700" b="1">
                  <a:solidFill>
                    <a:srgbClr val="C00000"/>
                  </a:solidFill>
                </a:rPr>
                <a:t>Email – </a:t>
              </a:r>
              <a:r>
                <a:rPr lang="en-US" sz="700" b="1">
                  <a:solidFill>
                    <a:schemeClr val="accent4"/>
                  </a:solidFill>
                </a:rPr>
                <a:t>gachampion@uchicago.edu</a:t>
              </a:r>
              <a:endParaRPr lang="en-US" sz="700">
                <a:solidFill>
                  <a:schemeClr val="accent4"/>
                </a:solidFill>
              </a:endParaRPr>
            </a:p>
          </p:txBody>
        </p:sp>
        <p:sp>
          <p:nvSpPr>
            <p:cNvPr id="620" name="TextBox 619">
              <a:extLst>
                <a:ext uri="{FF2B5EF4-FFF2-40B4-BE49-F238E27FC236}">
                  <a16:creationId xmlns:a16="http://schemas.microsoft.com/office/drawing/2014/main" id="{69DCFF44-4500-964C-91B1-912AE4833C02}"/>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a:latin typeface="Univers for KPMG" panose="020B0603020202020204" pitchFamily="34" charset="0"/>
              </a:endParaRPr>
            </a:p>
          </p:txBody>
        </p:sp>
      </p:grpSp>
      <p:sp>
        <p:nvSpPr>
          <p:cNvPr id="645" name="Rounded Rectangle 56">
            <a:extLst>
              <a:ext uri="{FF2B5EF4-FFF2-40B4-BE49-F238E27FC236}">
                <a16:creationId xmlns:a16="http://schemas.microsoft.com/office/drawing/2014/main" id="{95E6A105-8A17-8546-8D38-C80D89254D05}"/>
              </a:ext>
            </a:extLst>
          </p:cNvPr>
          <p:cNvSpPr/>
          <p:nvPr/>
        </p:nvSpPr>
        <p:spPr>
          <a:xfrm>
            <a:off x="4005157" y="3727562"/>
            <a:ext cx="1942881" cy="646186"/>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b="1">
                <a:solidFill>
                  <a:srgbClr val="C00000"/>
                </a:solidFill>
              </a:rPr>
              <a:t>Name -  </a:t>
            </a:r>
            <a:r>
              <a:rPr lang="en-US" sz="700" b="1">
                <a:solidFill>
                  <a:schemeClr val="accent4"/>
                </a:solidFill>
              </a:rPr>
              <a:t>Ignas Grabauskas</a:t>
            </a:r>
          </a:p>
          <a:p>
            <a:r>
              <a:rPr lang="en-US" sz="700" b="1">
                <a:solidFill>
                  <a:srgbClr val="C00000"/>
                </a:solidFill>
              </a:rPr>
              <a:t>Industry</a:t>
            </a:r>
            <a:r>
              <a:rPr lang="en-US" sz="700" b="1">
                <a:solidFill>
                  <a:schemeClr val="accent4"/>
                </a:solidFill>
              </a:rPr>
              <a:t> – Investment Management</a:t>
            </a:r>
          </a:p>
          <a:p>
            <a:r>
              <a:rPr lang="en-US" sz="700" b="1">
                <a:solidFill>
                  <a:srgbClr val="C00000"/>
                </a:solidFill>
              </a:rPr>
              <a:t>Experience – </a:t>
            </a:r>
            <a:r>
              <a:rPr lang="en-US" sz="700" b="1">
                <a:solidFill>
                  <a:schemeClr val="accent4"/>
                </a:solidFill>
              </a:rPr>
              <a:t>6yrs</a:t>
            </a:r>
          </a:p>
          <a:p>
            <a:r>
              <a:rPr lang="en-US" sz="700" b="1">
                <a:solidFill>
                  <a:srgbClr val="C00000"/>
                </a:solidFill>
              </a:rPr>
              <a:t>Email – </a:t>
            </a:r>
            <a:r>
              <a:rPr lang="en-US" sz="700" b="1">
                <a:solidFill>
                  <a:schemeClr val="accent4"/>
                </a:solidFill>
              </a:rPr>
              <a:t>ignasg@uchicago.edu </a:t>
            </a:r>
            <a:endParaRPr lang="en-US" sz="700">
              <a:solidFill>
                <a:schemeClr val="accent4"/>
              </a:solidFill>
            </a:endParaRPr>
          </a:p>
        </p:txBody>
      </p:sp>
      <p:grpSp>
        <p:nvGrpSpPr>
          <p:cNvPr id="647" name="Group 646">
            <a:extLst>
              <a:ext uri="{FF2B5EF4-FFF2-40B4-BE49-F238E27FC236}">
                <a16:creationId xmlns:a16="http://schemas.microsoft.com/office/drawing/2014/main" id="{05D44094-424C-6A4A-9101-33FDEBE45340}"/>
              </a:ext>
            </a:extLst>
          </p:cNvPr>
          <p:cNvGrpSpPr/>
          <p:nvPr/>
        </p:nvGrpSpPr>
        <p:grpSpPr>
          <a:xfrm>
            <a:off x="10236681" y="3083801"/>
            <a:ext cx="1700335" cy="646186"/>
            <a:chOff x="3225255" y="4243897"/>
            <a:chExt cx="2040646" cy="1919782"/>
          </a:xfrm>
        </p:grpSpPr>
        <p:sp>
          <p:nvSpPr>
            <p:cNvPr id="648" name="Rounded Rectangle 56">
              <a:extLst>
                <a:ext uri="{FF2B5EF4-FFF2-40B4-BE49-F238E27FC236}">
                  <a16:creationId xmlns:a16="http://schemas.microsoft.com/office/drawing/2014/main" id="{2A9D2D5A-5C1A-EF43-93C8-98A50342D4C7}"/>
                </a:ext>
              </a:extLst>
            </p:cNvPr>
            <p:cNvSpPr/>
            <p:nvPr/>
          </p:nvSpPr>
          <p:spPr>
            <a:xfrm>
              <a:off x="3270537" y="4243897"/>
              <a:ext cx="1995364" cy="1919782"/>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b="1">
                  <a:solidFill>
                    <a:srgbClr val="C00000"/>
                  </a:solidFill>
                </a:rPr>
                <a:t>Name - </a:t>
              </a:r>
              <a:r>
                <a:rPr lang="en-US" sz="700" b="1">
                  <a:solidFill>
                    <a:schemeClr val="accent4"/>
                  </a:solidFill>
                </a:rPr>
                <a:t>Stella Cao</a:t>
              </a:r>
            </a:p>
            <a:p>
              <a:r>
                <a:rPr lang="en-US" sz="700" b="1">
                  <a:solidFill>
                    <a:srgbClr val="C00000"/>
                  </a:solidFill>
                </a:rPr>
                <a:t>Industry – </a:t>
              </a:r>
              <a:r>
                <a:rPr lang="en-US" sz="700" b="1">
                  <a:solidFill>
                    <a:schemeClr val="accent4"/>
                  </a:solidFill>
                </a:rPr>
                <a:t>Tech, TBD</a:t>
              </a:r>
            </a:p>
            <a:p>
              <a:r>
                <a:rPr lang="en-US" sz="700" b="1">
                  <a:solidFill>
                    <a:srgbClr val="C00000"/>
                  </a:solidFill>
                </a:rPr>
                <a:t>Experience – </a:t>
              </a:r>
              <a:r>
                <a:rPr lang="en-US" sz="700" b="1">
                  <a:solidFill>
                    <a:schemeClr val="accent4"/>
                  </a:solidFill>
                </a:rPr>
                <a:t>0</a:t>
              </a:r>
            </a:p>
            <a:p>
              <a:r>
                <a:rPr lang="en-US" sz="700" b="1">
                  <a:solidFill>
                    <a:srgbClr val="C00000"/>
                  </a:solidFill>
                </a:rPr>
                <a:t>Email – </a:t>
              </a:r>
              <a:r>
                <a:rPr lang="en-US" sz="700" b="1">
                  <a:solidFill>
                    <a:schemeClr val="accent4"/>
                  </a:solidFill>
                </a:rPr>
                <a:t>zijcao@uchicago.edu</a:t>
              </a:r>
              <a:endParaRPr lang="en-US" sz="700">
                <a:solidFill>
                  <a:schemeClr val="accent4"/>
                </a:solidFill>
              </a:endParaRPr>
            </a:p>
          </p:txBody>
        </p:sp>
        <p:sp>
          <p:nvSpPr>
            <p:cNvPr id="649" name="TextBox 648">
              <a:extLst>
                <a:ext uri="{FF2B5EF4-FFF2-40B4-BE49-F238E27FC236}">
                  <a16:creationId xmlns:a16="http://schemas.microsoft.com/office/drawing/2014/main" id="{4941F2C5-2DAE-6041-851B-AA85865FC4B9}"/>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a:latin typeface="Univers for KPMG" panose="020B0603020202020204" pitchFamily="34" charset="0"/>
              </a:endParaRPr>
            </a:p>
          </p:txBody>
        </p:sp>
      </p:grpSp>
      <p:sp>
        <p:nvSpPr>
          <p:cNvPr id="651" name="Rounded Rectangle 56">
            <a:extLst>
              <a:ext uri="{FF2B5EF4-FFF2-40B4-BE49-F238E27FC236}">
                <a16:creationId xmlns:a16="http://schemas.microsoft.com/office/drawing/2014/main" id="{1F307FA4-B09E-3244-8075-56B5752831B4}"/>
              </a:ext>
            </a:extLst>
          </p:cNvPr>
          <p:cNvSpPr/>
          <p:nvPr/>
        </p:nvSpPr>
        <p:spPr>
          <a:xfrm>
            <a:off x="8877615" y="3923106"/>
            <a:ext cx="1783405" cy="646186"/>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700" b="1">
                <a:solidFill>
                  <a:srgbClr val="C00000"/>
                </a:solidFill>
              </a:rPr>
              <a:t>Name -  </a:t>
            </a:r>
            <a:r>
              <a:rPr lang="en-US" sz="700" b="1">
                <a:solidFill>
                  <a:schemeClr val="accent4"/>
                </a:solidFill>
              </a:rPr>
              <a:t>Kaihao Fan</a:t>
            </a:r>
            <a:endParaRPr lang="en-US" sz="700">
              <a:solidFill>
                <a:schemeClr val="accent4"/>
              </a:solidFill>
            </a:endParaRPr>
          </a:p>
          <a:p>
            <a:r>
              <a:rPr lang="en-US" sz="700" b="1">
                <a:solidFill>
                  <a:srgbClr val="C00000"/>
                </a:solidFill>
              </a:rPr>
              <a:t>Industry –</a:t>
            </a:r>
            <a:r>
              <a:rPr lang="en-US" sz="700" b="1">
                <a:solidFill>
                  <a:schemeClr val="accent4"/>
                </a:solidFill>
              </a:rPr>
              <a:t> Medical Device </a:t>
            </a:r>
          </a:p>
          <a:p>
            <a:r>
              <a:rPr lang="en-US" sz="700" b="1">
                <a:solidFill>
                  <a:srgbClr val="C00000"/>
                </a:solidFill>
              </a:rPr>
              <a:t>Experience – </a:t>
            </a:r>
            <a:r>
              <a:rPr lang="en-US" sz="700" b="1">
                <a:solidFill>
                  <a:schemeClr val="accent4"/>
                </a:solidFill>
              </a:rPr>
              <a:t>1yr</a:t>
            </a:r>
          </a:p>
          <a:p>
            <a:r>
              <a:rPr lang="en-US" sz="700" b="1">
                <a:solidFill>
                  <a:srgbClr val="C00000"/>
                </a:solidFill>
              </a:rPr>
              <a:t>Email – </a:t>
            </a:r>
            <a:r>
              <a:rPr lang="en-US" sz="700" b="1">
                <a:solidFill>
                  <a:schemeClr val="accent4"/>
                </a:solidFill>
              </a:rPr>
              <a:t>kaihaofan@uchicago.edu</a:t>
            </a:r>
            <a:endParaRPr lang="en-US" sz="700">
              <a:solidFill>
                <a:schemeClr val="accent4"/>
              </a:solidFill>
            </a:endParaRPr>
          </a:p>
        </p:txBody>
      </p:sp>
      <p:sp>
        <p:nvSpPr>
          <p:cNvPr id="616" name="Google Shape;888;gb0755e36db_0_0">
            <a:extLst>
              <a:ext uri="{FF2B5EF4-FFF2-40B4-BE49-F238E27FC236}">
                <a16:creationId xmlns:a16="http://schemas.microsoft.com/office/drawing/2014/main" id="{3910A0A8-56AC-3B4F-9C7C-71EBACB324E6}"/>
              </a:ext>
            </a:extLst>
          </p:cNvPr>
          <p:cNvSpPr/>
          <p:nvPr/>
        </p:nvSpPr>
        <p:spPr>
          <a:xfrm>
            <a:off x="4999029" y="2285183"/>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C0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pic>
        <p:nvPicPr>
          <p:cNvPr id="656" name="Google Shape;978;gb0755e36db_0_0">
            <a:extLst>
              <a:ext uri="{FF2B5EF4-FFF2-40B4-BE49-F238E27FC236}">
                <a16:creationId xmlns:a16="http://schemas.microsoft.com/office/drawing/2014/main" id="{213A2E24-FBBD-7D41-9CCF-7825DED8BB10}"/>
              </a:ext>
            </a:extLst>
          </p:cNvPr>
          <p:cNvPicPr preferRelativeResize="0"/>
          <p:nvPr/>
        </p:nvPicPr>
        <p:blipFill>
          <a:blip r:embed="rId4">
            <a:alphaModFix/>
          </a:blip>
          <a:stretch>
            <a:fillRect/>
          </a:stretch>
        </p:blipFill>
        <p:spPr>
          <a:xfrm>
            <a:off x="4849323" y="3131165"/>
            <a:ext cx="568910" cy="573115"/>
          </a:xfrm>
          <a:prstGeom prst="rect">
            <a:avLst/>
          </a:prstGeom>
          <a:noFill/>
          <a:ln>
            <a:noFill/>
          </a:ln>
        </p:spPr>
      </p:pic>
      <p:pic>
        <p:nvPicPr>
          <p:cNvPr id="659" name="Google Shape;978;gb0755e36db_0_0">
            <a:extLst>
              <a:ext uri="{FF2B5EF4-FFF2-40B4-BE49-F238E27FC236}">
                <a16:creationId xmlns:a16="http://schemas.microsoft.com/office/drawing/2014/main" id="{72B7B80F-D46A-B347-A705-0C8EBFF8C059}"/>
              </a:ext>
            </a:extLst>
          </p:cNvPr>
          <p:cNvPicPr preferRelativeResize="0"/>
          <p:nvPr/>
        </p:nvPicPr>
        <p:blipFill>
          <a:blip r:embed="rId4">
            <a:alphaModFix/>
          </a:blip>
          <a:stretch>
            <a:fillRect/>
          </a:stretch>
        </p:blipFill>
        <p:spPr>
          <a:xfrm>
            <a:off x="7548171" y="4169840"/>
            <a:ext cx="568910" cy="573115"/>
          </a:xfrm>
          <a:prstGeom prst="rect">
            <a:avLst/>
          </a:prstGeom>
          <a:noFill/>
          <a:ln>
            <a:noFill/>
          </a:ln>
        </p:spPr>
      </p:pic>
      <p:pic>
        <p:nvPicPr>
          <p:cNvPr id="660" name="Picture 659" descr="A person smiling at the camera&#10;&#10;Description automatically generated with medium confidence">
            <a:extLst>
              <a:ext uri="{FF2B5EF4-FFF2-40B4-BE49-F238E27FC236}">
                <a16:creationId xmlns:a16="http://schemas.microsoft.com/office/drawing/2014/main" id="{A9A1F4D8-3571-FB4A-B1E8-AC98C47AD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8063" y="2331307"/>
            <a:ext cx="520798" cy="534153"/>
          </a:xfrm>
          <a:prstGeom prst="rect">
            <a:avLst/>
          </a:prstGeom>
        </p:spPr>
      </p:pic>
      <p:pic>
        <p:nvPicPr>
          <p:cNvPr id="661" name="Picture 660" descr="A picture containing person, person, staring&#10;&#10;Description automatically generated">
            <a:extLst>
              <a:ext uri="{FF2B5EF4-FFF2-40B4-BE49-F238E27FC236}">
                <a16:creationId xmlns:a16="http://schemas.microsoft.com/office/drawing/2014/main" id="{EE288B8D-47B6-6645-A60F-57A34CBA9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667" y="3125826"/>
            <a:ext cx="572878" cy="587568"/>
          </a:xfrm>
          <a:prstGeom prst="rect">
            <a:avLst/>
          </a:prstGeom>
        </p:spPr>
      </p:pic>
      <p:pic>
        <p:nvPicPr>
          <p:cNvPr id="26" name="Picture 25" descr="A picture containing text, person, person, white&#10;&#10;Description automatically generated">
            <a:extLst>
              <a:ext uri="{FF2B5EF4-FFF2-40B4-BE49-F238E27FC236}">
                <a16:creationId xmlns:a16="http://schemas.microsoft.com/office/drawing/2014/main" id="{F77B0391-46DA-8C4B-8E57-3B2E824FCE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8641" y="4122460"/>
            <a:ext cx="630166" cy="646325"/>
          </a:xfrm>
          <a:prstGeom prst="rect">
            <a:avLst/>
          </a:prstGeom>
        </p:spPr>
      </p:pic>
      <p:sp>
        <p:nvSpPr>
          <p:cNvPr id="27" name="TextBox 26">
            <a:extLst>
              <a:ext uri="{FF2B5EF4-FFF2-40B4-BE49-F238E27FC236}">
                <a16:creationId xmlns:a16="http://schemas.microsoft.com/office/drawing/2014/main" id="{7EC21439-4E65-5341-9A1F-7C6C5AF40DC3}"/>
              </a:ext>
            </a:extLst>
          </p:cNvPr>
          <p:cNvSpPr txBox="1"/>
          <p:nvPr/>
        </p:nvSpPr>
        <p:spPr>
          <a:xfrm>
            <a:off x="12002814" y="4708634"/>
            <a:ext cx="65" cy="138499"/>
          </a:xfrm>
          <a:prstGeom prst="rect">
            <a:avLst/>
          </a:prstGeom>
          <a:noFill/>
        </p:spPr>
        <p:txBody>
          <a:bodyPr wrap="none" lIns="0" tIns="0" rIns="0" bIns="0" rtlCol="0">
            <a:spAutoFit/>
          </a:bodyPr>
          <a:lstStyle/>
          <a:p>
            <a:endParaRPr lang="en-US" sz="900">
              <a:latin typeface="Arial" pitchFamily="34" charset="0"/>
              <a:cs typeface="Arial" pitchFamily="34" charset="0"/>
            </a:endParaRPr>
          </a:p>
        </p:txBody>
      </p:sp>
      <p:pic>
        <p:nvPicPr>
          <p:cNvPr id="3" name="Picture 2" descr="A person wearing glasses&#10;&#10;Description automatically generated with medium confidence">
            <a:extLst>
              <a:ext uri="{FF2B5EF4-FFF2-40B4-BE49-F238E27FC236}">
                <a16:creationId xmlns:a16="http://schemas.microsoft.com/office/drawing/2014/main" id="{053EC026-4E04-0941-87C9-14315399ED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1318" y="3375785"/>
            <a:ext cx="520798" cy="534153"/>
          </a:xfrm>
          <a:prstGeom prst="rect">
            <a:avLst/>
          </a:prstGeom>
        </p:spPr>
      </p:pic>
      <p:pic>
        <p:nvPicPr>
          <p:cNvPr id="7" name="Picture 6" descr="A person wearing glasses&#10;&#10;Description automatically generated with medium confidence">
            <a:extLst>
              <a:ext uri="{FF2B5EF4-FFF2-40B4-BE49-F238E27FC236}">
                <a16:creationId xmlns:a16="http://schemas.microsoft.com/office/drawing/2014/main" id="{55E3C056-C488-D047-A3C1-901B55E723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16958" y="2508071"/>
            <a:ext cx="572878" cy="587568"/>
          </a:xfrm>
          <a:prstGeom prst="rect">
            <a:avLst/>
          </a:prstGeom>
        </p:spPr>
      </p:pic>
    </p:spTree>
    <p:extLst>
      <p:ext uri="{BB962C8B-B14F-4D97-AF65-F5344CB8AC3E}">
        <p14:creationId xmlns:p14="http://schemas.microsoft.com/office/powerpoint/2010/main" val="214947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19465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fontAlgn="t"/>
            <a:r>
              <a:rPr lang="en-US" sz="1814">
                <a:solidFill>
                  <a:srgbClr val="C00000"/>
                </a:solidFill>
                <a:latin typeface="Univers CondensedBold"/>
                <a:cs typeface="Univers CondensedBold"/>
              </a:rPr>
              <a:t>Executive Summary </a:t>
            </a:r>
            <a:r>
              <a:rPr lang="en-US" sz="1814">
                <a:solidFill>
                  <a:srgbClr val="C00000"/>
                </a:solidFill>
                <a:latin typeface="Univers CondensedLight"/>
              </a:rPr>
              <a:t>&gt; Problem Statement &amp; Project Objectives</a:t>
            </a: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348484" y="1030852"/>
            <a:ext cx="1433854" cy="276999"/>
          </a:xfrm>
          <a:prstGeom prst="rect">
            <a:avLst/>
          </a:prstGeom>
          <a:noFill/>
        </p:spPr>
        <p:txBody>
          <a:bodyPr wrap="none" rtlCol="0">
            <a:spAutoFit/>
          </a:bodyPr>
          <a:lstStyle/>
          <a:p>
            <a:r>
              <a:rPr lang="en-GB" sz="1200" b="1">
                <a:solidFill>
                  <a:srgbClr val="C00000"/>
                </a:solidFill>
                <a:latin typeface="Univers CondensedLight"/>
                <a:cs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10983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348483" y="1491693"/>
            <a:ext cx="2057257" cy="276999"/>
          </a:xfrm>
          <a:prstGeom prst="rect">
            <a:avLst/>
          </a:prstGeom>
          <a:noFill/>
        </p:spPr>
        <p:txBody>
          <a:bodyPr wrap="square" rtlCol="0">
            <a:spAutoFit/>
          </a:bodyPr>
          <a:lstStyle/>
          <a:p>
            <a:r>
              <a:rPr lang="en-GB" sz="120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10983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348484" y="1952534"/>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10983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5" name="Rectangle 34">
            <a:extLst>
              <a:ext uri="{FF2B5EF4-FFF2-40B4-BE49-F238E27FC236}">
                <a16:creationId xmlns:a16="http://schemas.microsoft.com/office/drawing/2014/main" id="{D58240B1-F548-43A9-89C5-CF6DCCCC61D4}"/>
              </a:ext>
            </a:extLst>
          </p:cNvPr>
          <p:cNvSpPr/>
          <p:nvPr/>
        </p:nvSpPr>
        <p:spPr>
          <a:xfrm>
            <a:off x="2811972" y="1030852"/>
            <a:ext cx="8562580" cy="932542"/>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182880" tIns="35502" rIns="71003" bIns="35502" numCol="1" spcCol="279540" rtlCol="0" anchor="t"/>
          <a:lstStyle/>
          <a:p>
            <a:pPr>
              <a:spcBef>
                <a:spcPts val="600"/>
              </a:spcBef>
            </a:pPr>
            <a:r>
              <a:rPr lang="en-US" sz="1200" b="1">
                <a:solidFill>
                  <a:srgbClr val="C00000"/>
                </a:solidFill>
              </a:rPr>
              <a:t>Data availability and its demonstrable value have created demand amongst employers for individuals with the necessary skills and experience. Our objective is to utilize the job descriptions of job postings for three commonly sought-after positions in data analytics in order to extract insights in their similarities and differences. </a:t>
            </a:r>
            <a:endParaRPr lang="en-US" sz="1200" b="1">
              <a:solidFill>
                <a:srgbClr val="C00000"/>
              </a:solidFill>
              <a:latin typeface="Univers CondensedBold" pitchFamily="2" charset="0"/>
            </a:endParaRPr>
          </a:p>
        </p:txBody>
      </p:sp>
      <p:sp>
        <p:nvSpPr>
          <p:cNvPr id="199" name="TextBox 198">
            <a:hlinkClick r:id="" action="ppaction://noaction"/>
            <a:extLst>
              <a:ext uri="{FF2B5EF4-FFF2-40B4-BE49-F238E27FC236}">
                <a16:creationId xmlns:a16="http://schemas.microsoft.com/office/drawing/2014/main" id="{9D7C0889-7F0C-6049-ACE0-EA255D15C494}"/>
              </a:ext>
            </a:extLst>
          </p:cNvPr>
          <p:cNvSpPr txBox="1"/>
          <p:nvPr/>
        </p:nvSpPr>
        <p:spPr>
          <a:xfrm>
            <a:off x="348483" y="2373144"/>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200" name="Oval 199">
            <a:extLst>
              <a:ext uri="{FF2B5EF4-FFF2-40B4-BE49-F238E27FC236}">
                <a16:creationId xmlns:a16="http://schemas.microsoft.com/office/drawing/2014/main" id="{A41ED2C1-93B0-034B-9420-D8CEC951097F}"/>
              </a:ext>
            </a:extLst>
          </p:cNvPr>
          <p:cNvSpPr/>
          <p:nvPr/>
        </p:nvSpPr>
        <p:spPr>
          <a:xfrm>
            <a:off x="10982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7" name="Slide Number Placeholder 4">
            <a:extLst>
              <a:ext uri="{FF2B5EF4-FFF2-40B4-BE49-F238E27FC236}">
                <a16:creationId xmlns:a16="http://schemas.microsoft.com/office/drawing/2014/main" id="{BD2791F3-D9A1-3F43-864A-0F7A460C8FFD}"/>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4</a:t>
            </a:fld>
            <a:endParaRPr lang="en-US">
              <a:solidFill>
                <a:srgbClr val="00338D"/>
              </a:solidFill>
            </a:endParaRPr>
          </a:p>
        </p:txBody>
      </p:sp>
      <p:sp>
        <p:nvSpPr>
          <p:cNvPr id="126" name="AutoShape 2">
            <a:extLst>
              <a:ext uri="{FF2B5EF4-FFF2-40B4-BE49-F238E27FC236}">
                <a16:creationId xmlns:a16="http://schemas.microsoft.com/office/drawing/2014/main" id="{4FB48AD7-608C-5C4F-8725-04028EFC24A8}"/>
              </a:ext>
            </a:extLst>
          </p:cNvPr>
          <p:cNvSpPr>
            <a:spLocks noChangeArrowheads="1"/>
          </p:cNvSpPr>
          <p:nvPr/>
        </p:nvSpPr>
        <p:spPr bwMode="gray">
          <a:xfrm rot="16200000" flipV="1">
            <a:off x="6637876" y="2862052"/>
            <a:ext cx="530351" cy="5039607"/>
          </a:xfrm>
          <a:prstGeom prst="upArrow">
            <a:avLst>
              <a:gd name="adj1" fmla="val 64704"/>
              <a:gd name="adj2" fmla="val 55886"/>
            </a:avLst>
          </a:prstGeom>
          <a:gradFill rotWithShape="1">
            <a:gsLst>
              <a:gs pos="0">
                <a:srgbClr val="FF0000"/>
              </a:gs>
              <a:gs pos="100000">
                <a:srgbClr val="F0F0F0">
                  <a:gamma/>
                  <a:tint val="63922"/>
                  <a:invGamma/>
                </a:srgbClr>
              </a:gs>
            </a:gsLst>
            <a:lin ang="5400000" scaled="1"/>
          </a:gradFill>
          <a:ln w="6350">
            <a:noFill/>
            <a:miter lim="800000"/>
            <a:headEnd type="none" w="sm" len="sm"/>
            <a:tailEnd type="none" w="sm" len="sm"/>
          </a:ln>
          <a:effectLst>
            <a:glow rad="127000">
              <a:schemeClr val="bg2">
                <a:lumMod val="20000"/>
                <a:lumOff val="80000"/>
              </a:schemeClr>
            </a:glow>
          </a:effectLst>
        </p:spPr>
        <p:txBody>
          <a:bodyPr wrap="none" anchor="ctr"/>
          <a:lstStyle/>
          <a:p>
            <a:pPr>
              <a:defRPr/>
            </a:pPr>
            <a:endParaRPr lang="en-US" kern="0">
              <a:solidFill>
                <a:srgbClr val="000000"/>
              </a:solidFill>
            </a:endParaRPr>
          </a:p>
        </p:txBody>
      </p:sp>
      <p:grpSp>
        <p:nvGrpSpPr>
          <p:cNvPr id="128" name="Group 127">
            <a:extLst>
              <a:ext uri="{FF2B5EF4-FFF2-40B4-BE49-F238E27FC236}">
                <a16:creationId xmlns:a16="http://schemas.microsoft.com/office/drawing/2014/main" id="{23597FDE-5EF6-0940-A868-4743E42C4E59}"/>
              </a:ext>
            </a:extLst>
          </p:cNvPr>
          <p:cNvGrpSpPr/>
          <p:nvPr/>
        </p:nvGrpSpPr>
        <p:grpSpPr>
          <a:xfrm>
            <a:off x="8165054" y="2229533"/>
            <a:ext cx="2862955" cy="2711650"/>
            <a:chOff x="7538387" y="472400"/>
            <a:chExt cx="1212158" cy="1188720"/>
          </a:xfrm>
        </p:grpSpPr>
        <p:sp>
          <p:nvSpPr>
            <p:cNvPr id="147" name="Pie 146">
              <a:extLst>
                <a:ext uri="{FF2B5EF4-FFF2-40B4-BE49-F238E27FC236}">
                  <a16:creationId xmlns:a16="http://schemas.microsoft.com/office/drawing/2014/main" id="{EA801672-1B31-504F-A0B2-D96770733A44}"/>
                </a:ext>
              </a:extLst>
            </p:cNvPr>
            <p:cNvSpPr/>
            <p:nvPr/>
          </p:nvSpPr>
          <p:spPr>
            <a:xfrm>
              <a:off x="7538387" y="472400"/>
              <a:ext cx="1207275" cy="1188720"/>
            </a:xfrm>
            <a:prstGeom prst="pie">
              <a:avLst>
                <a:gd name="adj1" fmla="val 5362495"/>
                <a:gd name="adj2" fmla="val 16200000"/>
              </a:avLst>
            </a:prstGeom>
            <a:solidFill>
              <a:srgbClr val="C00000"/>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8" name="Pie 147">
              <a:extLst>
                <a:ext uri="{FF2B5EF4-FFF2-40B4-BE49-F238E27FC236}">
                  <a16:creationId xmlns:a16="http://schemas.microsoft.com/office/drawing/2014/main" id="{6C5B2125-3514-4D48-A395-8F719C57DB33}"/>
                </a:ext>
              </a:extLst>
            </p:cNvPr>
            <p:cNvSpPr/>
            <p:nvPr/>
          </p:nvSpPr>
          <p:spPr>
            <a:xfrm rot="10800000">
              <a:off x="7543270" y="472400"/>
              <a:ext cx="1207275" cy="1188720"/>
            </a:xfrm>
            <a:prstGeom prst="pie">
              <a:avLst>
                <a:gd name="adj1" fmla="val 5362495"/>
                <a:gd name="adj2" fmla="val 16200000"/>
              </a:avLst>
            </a:prstGeom>
            <a:solidFill>
              <a:schemeClr val="bg1">
                <a:lumMod val="85000"/>
              </a:schemeClr>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9" name="Oval 148">
              <a:extLst>
                <a:ext uri="{FF2B5EF4-FFF2-40B4-BE49-F238E27FC236}">
                  <a16:creationId xmlns:a16="http://schemas.microsoft.com/office/drawing/2014/main" id="{631B3EB6-5FA7-B44A-A2F0-CE0779A94DF9}"/>
                </a:ext>
              </a:extLst>
            </p:cNvPr>
            <p:cNvSpPr/>
            <p:nvPr/>
          </p:nvSpPr>
          <p:spPr>
            <a:xfrm>
              <a:off x="7630334" y="558671"/>
              <a:ext cx="1023559" cy="1005840"/>
            </a:xfrm>
            <a:prstGeom prst="ellipse">
              <a:avLst/>
            </a:prstGeom>
            <a:solidFill>
              <a:sysClr val="window" lastClr="FFFFFF"/>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grpSp>
      <p:grpSp>
        <p:nvGrpSpPr>
          <p:cNvPr id="129" name="Group 128">
            <a:extLst>
              <a:ext uri="{FF2B5EF4-FFF2-40B4-BE49-F238E27FC236}">
                <a16:creationId xmlns:a16="http://schemas.microsoft.com/office/drawing/2014/main" id="{A0E7665B-8910-BC4B-9BB9-08B0DF48AC21}"/>
              </a:ext>
            </a:extLst>
          </p:cNvPr>
          <p:cNvGrpSpPr/>
          <p:nvPr/>
        </p:nvGrpSpPr>
        <p:grpSpPr>
          <a:xfrm>
            <a:off x="5465809" y="2229533"/>
            <a:ext cx="2862955" cy="2711650"/>
            <a:chOff x="7538387" y="472400"/>
            <a:chExt cx="1212158" cy="1188720"/>
          </a:xfrm>
        </p:grpSpPr>
        <p:sp>
          <p:nvSpPr>
            <p:cNvPr id="144" name="Pie 143">
              <a:extLst>
                <a:ext uri="{FF2B5EF4-FFF2-40B4-BE49-F238E27FC236}">
                  <a16:creationId xmlns:a16="http://schemas.microsoft.com/office/drawing/2014/main" id="{B3F648C0-C692-EB48-B880-1FD7377F1600}"/>
                </a:ext>
              </a:extLst>
            </p:cNvPr>
            <p:cNvSpPr/>
            <p:nvPr/>
          </p:nvSpPr>
          <p:spPr>
            <a:xfrm>
              <a:off x="7538387" y="472400"/>
              <a:ext cx="1207275" cy="1188720"/>
            </a:xfrm>
            <a:prstGeom prst="pie">
              <a:avLst>
                <a:gd name="adj1" fmla="val 5362495"/>
                <a:gd name="adj2" fmla="val 16200000"/>
              </a:avLst>
            </a:prstGeom>
            <a:solidFill>
              <a:schemeClr val="bg1">
                <a:lumMod val="75000"/>
              </a:schemeClr>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5" name="Pie 144">
              <a:extLst>
                <a:ext uri="{FF2B5EF4-FFF2-40B4-BE49-F238E27FC236}">
                  <a16:creationId xmlns:a16="http://schemas.microsoft.com/office/drawing/2014/main" id="{A790C47A-D0A6-5B4C-86D6-05463EF46CCB}"/>
                </a:ext>
              </a:extLst>
            </p:cNvPr>
            <p:cNvSpPr/>
            <p:nvPr/>
          </p:nvSpPr>
          <p:spPr>
            <a:xfrm rot="10800000">
              <a:off x="7543270" y="472400"/>
              <a:ext cx="1207275" cy="1188720"/>
            </a:xfrm>
            <a:prstGeom prst="pie">
              <a:avLst>
                <a:gd name="adj1" fmla="val 5362495"/>
                <a:gd name="adj2" fmla="val 16200000"/>
              </a:avLst>
            </a:prstGeom>
            <a:solidFill>
              <a:srgbClr val="C00000"/>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6" name="Oval 145">
              <a:extLst>
                <a:ext uri="{FF2B5EF4-FFF2-40B4-BE49-F238E27FC236}">
                  <a16:creationId xmlns:a16="http://schemas.microsoft.com/office/drawing/2014/main" id="{A2A75D3A-6877-EE47-80E3-A5C815B6873A}"/>
                </a:ext>
              </a:extLst>
            </p:cNvPr>
            <p:cNvSpPr/>
            <p:nvPr/>
          </p:nvSpPr>
          <p:spPr>
            <a:xfrm>
              <a:off x="7630334" y="558671"/>
              <a:ext cx="1023559" cy="1005840"/>
            </a:xfrm>
            <a:prstGeom prst="ellipse">
              <a:avLst/>
            </a:prstGeom>
            <a:solidFill>
              <a:sysClr val="window" lastClr="FFFFFF"/>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grpSp>
      <p:grpSp>
        <p:nvGrpSpPr>
          <p:cNvPr id="130" name="Group 129">
            <a:extLst>
              <a:ext uri="{FF2B5EF4-FFF2-40B4-BE49-F238E27FC236}">
                <a16:creationId xmlns:a16="http://schemas.microsoft.com/office/drawing/2014/main" id="{4EEB46F8-7131-424F-9771-005B934EB680}"/>
              </a:ext>
            </a:extLst>
          </p:cNvPr>
          <p:cNvGrpSpPr/>
          <p:nvPr/>
        </p:nvGrpSpPr>
        <p:grpSpPr>
          <a:xfrm>
            <a:off x="2780467" y="2229533"/>
            <a:ext cx="2862955" cy="2711650"/>
            <a:chOff x="7538387" y="472400"/>
            <a:chExt cx="1212158" cy="1188720"/>
          </a:xfrm>
        </p:grpSpPr>
        <p:sp>
          <p:nvSpPr>
            <p:cNvPr id="141" name="Pie 140">
              <a:extLst>
                <a:ext uri="{FF2B5EF4-FFF2-40B4-BE49-F238E27FC236}">
                  <a16:creationId xmlns:a16="http://schemas.microsoft.com/office/drawing/2014/main" id="{2E9556FD-1E32-274F-9C29-A002395F4979}"/>
                </a:ext>
              </a:extLst>
            </p:cNvPr>
            <p:cNvSpPr/>
            <p:nvPr/>
          </p:nvSpPr>
          <p:spPr>
            <a:xfrm>
              <a:off x="7538387" y="472400"/>
              <a:ext cx="1207275" cy="1188720"/>
            </a:xfrm>
            <a:prstGeom prst="pie">
              <a:avLst>
                <a:gd name="adj1" fmla="val 5362495"/>
                <a:gd name="adj2" fmla="val 16200000"/>
              </a:avLst>
            </a:prstGeom>
            <a:solidFill>
              <a:srgbClr val="B30906"/>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2" name="Pie 141">
              <a:extLst>
                <a:ext uri="{FF2B5EF4-FFF2-40B4-BE49-F238E27FC236}">
                  <a16:creationId xmlns:a16="http://schemas.microsoft.com/office/drawing/2014/main" id="{198B75B6-9F12-FA48-AECA-917EA9A69B08}"/>
                </a:ext>
              </a:extLst>
            </p:cNvPr>
            <p:cNvSpPr/>
            <p:nvPr/>
          </p:nvSpPr>
          <p:spPr>
            <a:xfrm rot="10800000">
              <a:off x="7543270" y="472400"/>
              <a:ext cx="1207275" cy="1188720"/>
            </a:xfrm>
            <a:prstGeom prst="pie">
              <a:avLst>
                <a:gd name="adj1" fmla="val 5362495"/>
                <a:gd name="adj2" fmla="val 16200000"/>
              </a:avLst>
            </a:prstGeom>
            <a:solidFill>
              <a:schemeClr val="bg1">
                <a:lumMod val="75000"/>
              </a:schemeClr>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43" name="Oval 142">
              <a:extLst>
                <a:ext uri="{FF2B5EF4-FFF2-40B4-BE49-F238E27FC236}">
                  <a16:creationId xmlns:a16="http://schemas.microsoft.com/office/drawing/2014/main" id="{FB3486E3-C2A4-774E-9DA1-48BD8ACEBB23}"/>
                </a:ext>
              </a:extLst>
            </p:cNvPr>
            <p:cNvSpPr/>
            <p:nvPr/>
          </p:nvSpPr>
          <p:spPr>
            <a:xfrm>
              <a:off x="7630334" y="558671"/>
              <a:ext cx="1023559" cy="1005840"/>
            </a:xfrm>
            <a:prstGeom prst="ellipse">
              <a:avLst/>
            </a:prstGeom>
            <a:solidFill>
              <a:sysClr val="window" lastClr="FFFFFF"/>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grpSp>
      <p:sp>
        <p:nvSpPr>
          <p:cNvPr id="131" name="Oval 130">
            <a:extLst>
              <a:ext uri="{FF2B5EF4-FFF2-40B4-BE49-F238E27FC236}">
                <a16:creationId xmlns:a16="http://schemas.microsoft.com/office/drawing/2014/main" id="{772EF0B8-B046-D242-8A9D-B235BF6CECCE}"/>
              </a:ext>
            </a:extLst>
          </p:cNvPr>
          <p:cNvSpPr>
            <a:spLocks noChangeAspect="1"/>
          </p:cNvSpPr>
          <p:nvPr/>
        </p:nvSpPr>
        <p:spPr>
          <a:xfrm>
            <a:off x="3057402" y="2477664"/>
            <a:ext cx="2297814" cy="2185177"/>
          </a:xfrm>
          <a:prstGeom prst="ellipse">
            <a:avLst/>
          </a:prstGeom>
          <a:solidFill>
            <a:srgbClr val="C00000"/>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32" name="TextBox 131">
            <a:extLst>
              <a:ext uri="{FF2B5EF4-FFF2-40B4-BE49-F238E27FC236}">
                <a16:creationId xmlns:a16="http://schemas.microsoft.com/office/drawing/2014/main" id="{DAFDDDB7-BAB4-874E-9EA0-6263DA928084}"/>
              </a:ext>
            </a:extLst>
          </p:cNvPr>
          <p:cNvSpPr txBox="1"/>
          <p:nvPr/>
        </p:nvSpPr>
        <p:spPr>
          <a:xfrm>
            <a:off x="3057404" y="3346654"/>
            <a:ext cx="2208650" cy="677108"/>
          </a:xfrm>
          <a:prstGeom prst="rect">
            <a:avLst/>
          </a:prstGeom>
          <a:noFill/>
        </p:spPr>
        <p:txBody>
          <a:bodyPr wrap="square" lIns="0" tIns="0" rIns="0" bIns="0" rtlCol="0" anchor="ctr">
            <a:spAutoFit/>
          </a:bodyPr>
          <a:lstStyle/>
          <a:p>
            <a:pPr algn="ctr">
              <a:defRPr/>
            </a:pPr>
            <a:r>
              <a:rPr lang="en-US" sz="2000" b="1" kern="0">
                <a:solidFill>
                  <a:schemeClr val="bg1"/>
                </a:solidFill>
              </a:rPr>
              <a:t>1 </a:t>
            </a:r>
            <a:r>
              <a:rPr lang="en-US" sz="1200" b="1" kern="0">
                <a:solidFill>
                  <a:schemeClr val="bg1"/>
                </a:solidFill>
              </a:rPr>
              <a:t> </a:t>
            </a:r>
          </a:p>
          <a:p>
            <a:pPr algn="ctr">
              <a:defRPr/>
            </a:pPr>
            <a:r>
              <a:rPr lang="en-US" sz="1200" b="1" kern="0">
                <a:solidFill>
                  <a:schemeClr val="bg1"/>
                </a:solidFill>
              </a:rPr>
              <a:t>Overlapping </a:t>
            </a:r>
          </a:p>
          <a:p>
            <a:pPr algn="ctr">
              <a:defRPr/>
            </a:pPr>
            <a:r>
              <a:rPr lang="en-US" sz="1200" b="1" kern="0">
                <a:solidFill>
                  <a:schemeClr val="bg1"/>
                </a:solidFill>
              </a:rPr>
              <a:t>Job Descriptions</a:t>
            </a:r>
          </a:p>
        </p:txBody>
      </p:sp>
      <p:sp>
        <p:nvSpPr>
          <p:cNvPr id="133" name="Oval 132">
            <a:extLst>
              <a:ext uri="{FF2B5EF4-FFF2-40B4-BE49-F238E27FC236}">
                <a16:creationId xmlns:a16="http://schemas.microsoft.com/office/drawing/2014/main" id="{28AC962C-E6B4-D546-A870-405C451AD588}"/>
              </a:ext>
            </a:extLst>
          </p:cNvPr>
          <p:cNvSpPr>
            <a:spLocks noChangeAspect="1"/>
          </p:cNvSpPr>
          <p:nvPr/>
        </p:nvSpPr>
        <p:spPr>
          <a:xfrm>
            <a:off x="5743403" y="2477664"/>
            <a:ext cx="2297814" cy="2185177"/>
          </a:xfrm>
          <a:prstGeom prst="ellipse">
            <a:avLst/>
          </a:prstGeom>
          <a:solidFill>
            <a:srgbClr val="C00000"/>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34" name="Oval 133">
            <a:extLst>
              <a:ext uri="{FF2B5EF4-FFF2-40B4-BE49-F238E27FC236}">
                <a16:creationId xmlns:a16="http://schemas.microsoft.com/office/drawing/2014/main" id="{1769A0BC-2BB5-B944-9F40-F358FD46D535}"/>
              </a:ext>
            </a:extLst>
          </p:cNvPr>
          <p:cNvSpPr>
            <a:spLocks noChangeAspect="1"/>
          </p:cNvSpPr>
          <p:nvPr/>
        </p:nvSpPr>
        <p:spPr>
          <a:xfrm>
            <a:off x="8443658" y="2479698"/>
            <a:ext cx="2293534" cy="2181108"/>
          </a:xfrm>
          <a:prstGeom prst="ellipse">
            <a:avLst/>
          </a:prstGeom>
          <a:solidFill>
            <a:srgbClr val="C00000"/>
          </a:solidFill>
          <a:ln w="12700" cap="flat" cmpd="sng" algn="ctr">
            <a:noFill/>
            <a:prstDash val="solid"/>
            <a:miter lim="800000"/>
          </a:ln>
          <a:effectLst/>
        </p:spPr>
        <p:txBody>
          <a:bodyPr lIns="54610" tIns="54610" rIns="54610" bIns="54610" rtlCol="0" anchor="ctr"/>
          <a:lstStyle/>
          <a:p>
            <a:pPr>
              <a:defRPr/>
            </a:pPr>
            <a:endParaRPr lang="en-US" sz="1500" kern="0">
              <a:solidFill>
                <a:prstClr val="white"/>
              </a:solidFill>
              <a:latin typeface="Arial"/>
            </a:endParaRPr>
          </a:p>
        </p:txBody>
      </p:sp>
      <p:sp>
        <p:nvSpPr>
          <p:cNvPr id="135" name="TextBox 134">
            <a:extLst>
              <a:ext uri="{FF2B5EF4-FFF2-40B4-BE49-F238E27FC236}">
                <a16:creationId xmlns:a16="http://schemas.microsoft.com/office/drawing/2014/main" id="{FA6BB0D4-02A1-7E4C-B923-6DFD7FEF65F7}"/>
              </a:ext>
            </a:extLst>
          </p:cNvPr>
          <p:cNvSpPr txBox="1"/>
          <p:nvPr/>
        </p:nvSpPr>
        <p:spPr>
          <a:xfrm>
            <a:off x="5918585" y="3346652"/>
            <a:ext cx="2023551" cy="677108"/>
          </a:xfrm>
          <a:prstGeom prst="rect">
            <a:avLst/>
          </a:prstGeom>
          <a:noFill/>
        </p:spPr>
        <p:txBody>
          <a:bodyPr wrap="square" lIns="0" tIns="0" rIns="0" bIns="0" rtlCol="0" anchor="ctr">
            <a:spAutoFit/>
          </a:bodyPr>
          <a:lstStyle/>
          <a:p>
            <a:pPr algn="ctr">
              <a:defRPr/>
            </a:pPr>
            <a:r>
              <a:rPr lang="en-US" sz="2000" b="1" kern="0">
                <a:solidFill>
                  <a:schemeClr val="bg1"/>
                </a:solidFill>
              </a:rPr>
              <a:t>2 </a:t>
            </a:r>
            <a:r>
              <a:rPr lang="en-US" sz="1200" b="1" kern="0">
                <a:solidFill>
                  <a:schemeClr val="bg1"/>
                </a:solidFill>
              </a:rPr>
              <a:t> </a:t>
            </a:r>
          </a:p>
          <a:p>
            <a:pPr algn="ctr">
              <a:defRPr/>
            </a:pPr>
            <a:r>
              <a:rPr lang="en-US" sz="1200" b="1" kern="0">
                <a:solidFill>
                  <a:schemeClr val="bg1"/>
                </a:solidFill>
              </a:rPr>
              <a:t>Review existing job</a:t>
            </a:r>
          </a:p>
          <a:p>
            <a:pPr algn="ctr">
              <a:defRPr/>
            </a:pPr>
            <a:r>
              <a:rPr lang="en-US" sz="1200" b="1" kern="0">
                <a:solidFill>
                  <a:schemeClr val="bg1"/>
                </a:solidFill>
              </a:rPr>
              <a:t> description</a:t>
            </a:r>
            <a:endParaRPr lang="en-US">
              <a:solidFill>
                <a:schemeClr val="bg1"/>
              </a:solidFill>
            </a:endParaRPr>
          </a:p>
        </p:txBody>
      </p:sp>
      <p:sp>
        <p:nvSpPr>
          <p:cNvPr id="136" name="TextBox 135">
            <a:extLst>
              <a:ext uri="{FF2B5EF4-FFF2-40B4-BE49-F238E27FC236}">
                <a16:creationId xmlns:a16="http://schemas.microsoft.com/office/drawing/2014/main" id="{E38A19F8-813B-6143-AD78-3A5946C4D7F9}"/>
              </a:ext>
            </a:extLst>
          </p:cNvPr>
          <p:cNvSpPr txBox="1"/>
          <p:nvPr/>
        </p:nvSpPr>
        <p:spPr>
          <a:xfrm>
            <a:off x="8653335" y="3252517"/>
            <a:ext cx="1910113" cy="1046440"/>
          </a:xfrm>
          <a:prstGeom prst="rect">
            <a:avLst/>
          </a:prstGeom>
          <a:noFill/>
        </p:spPr>
        <p:txBody>
          <a:bodyPr wrap="square" lIns="0" tIns="0" rIns="0" bIns="0" rtlCol="0" anchor="ctr">
            <a:spAutoFit/>
          </a:bodyPr>
          <a:lstStyle/>
          <a:p>
            <a:pPr algn="ctr">
              <a:defRPr/>
            </a:pPr>
            <a:r>
              <a:rPr lang="en-US" sz="2000" b="1" kern="0">
                <a:solidFill>
                  <a:schemeClr val="bg1"/>
                </a:solidFill>
              </a:rPr>
              <a:t>3</a:t>
            </a:r>
            <a:r>
              <a:rPr lang="en-US" sz="1200" b="1" kern="0">
                <a:solidFill>
                  <a:schemeClr val="bg1"/>
                </a:solidFill>
              </a:rPr>
              <a:t> </a:t>
            </a:r>
            <a:r>
              <a:rPr lang="en-US" sz="900" b="1" kern="0">
                <a:solidFill>
                  <a:schemeClr val="bg1"/>
                </a:solidFill>
              </a:rPr>
              <a:t> </a:t>
            </a:r>
          </a:p>
          <a:p>
            <a:pPr algn="ctr">
              <a:defRPr/>
            </a:pPr>
            <a:r>
              <a:rPr lang="en-US" sz="1200" b="1" kern="0">
                <a:solidFill>
                  <a:schemeClr val="bg1"/>
                </a:solidFill>
              </a:rPr>
              <a:t>Gain insight into the</a:t>
            </a:r>
          </a:p>
          <a:p>
            <a:pPr algn="ctr">
              <a:defRPr/>
            </a:pPr>
            <a:r>
              <a:rPr lang="en-US" sz="1200" b="1" kern="0">
                <a:solidFill>
                  <a:schemeClr val="bg1"/>
                </a:solidFill>
              </a:rPr>
              <a:t> nuances of the</a:t>
            </a:r>
            <a:endParaRPr lang="en-US">
              <a:solidFill>
                <a:schemeClr val="bg1"/>
              </a:solidFill>
            </a:endParaRPr>
          </a:p>
          <a:p>
            <a:pPr algn="ctr">
              <a:defRPr/>
            </a:pPr>
            <a:r>
              <a:rPr lang="en-US" sz="1200" b="1" kern="0">
                <a:solidFill>
                  <a:schemeClr val="bg1"/>
                </a:solidFill>
              </a:rPr>
              <a:t> requirement for these</a:t>
            </a:r>
            <a:endParaRPr lang="en-US">
              <a:solidFill>
                <a:schemeClr val="bg1"/>
              </a:solidFill>
            </a:endParaRPr>
          </a:p>
          <a:p>
            <a:pPr algn="ctr">
              <a:defRPr/>
            </a:pPr>
            <a:r>
              <a:rPr lang="en-US" sz="1200" b="1" kern="0">
                <a:solidFill>
                  <a:schemeClr val="bg1"/>
                </a:solidFill>
              </a:rPr>
              <a:t> roles</a:t>
            </a:r>
            <a:endParaRPr lang="en-US">
              <a:solidFill>
                <a:schemeClr val="bg1"/>
              </a:solidFill>
            </a:endParaRPr>
          </a:p>
        </p:txBody>
      </p:sp>
      <p:pic>
        <p:nvPicPr>
          <p:cNvPr id="138" name="Picture 137">
            <a:extLst>
              <a:ext uri="{FF2B5EF4-FFF2-40B4-BE49-F238E27FC236}">
                <a16:creationId xmlns:a16="http://schemas.microsoft.com/office/drawing/2014/main" id="{629262C2-21BA-CC4E-8AAE-FD480296F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0326" y="2850802"/>
            <a:ext cx="481425" cy="457826"/>
          </a:xfrm>
          <a:prstGeom prst="rect">
            <a:avLst/>
          </a:prstGeom>
          <a:solidFill>
            <a:srgbClr val="C00000"/>
          </a:solidFill>
        </p:spPr>
      </p:pic>
      <p:pic>
        <p:nvPicPr>
          <p:cNvPr id="139" name="Picture 138">
            <a:extLst>
              <a:ext uri="{FF2B5EF4-FFF2-40B4-BE49-F238E27FC236}">
                <a16:creationId xmlns:a16="http://schemas.microsoft.com/office/drawing/2014/main" id="{FA420870-EA5C-0C46-B849-EBF6791CC7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10767" y="2736140"/>
            <a:ext cx="660952" cy="628551"/>
          </a:xfrm>
          <a:prstGeom prst="rect">
            <a:avLst/>
          </a:prstGeom>
          <a:solidFill>
            <a:srgbClr val="C00000"/>
          </a:solidFill>
        </p:spPr>
      </p:pic>
      <p:pic>
        <p:nvPicPr>
          <p:cNvPr id="140" name="Picture 139">
            <a:extLst>
              <a:ext uri="{FF2B5EF4-FFF2-40B4-BE49-F238E27FC236}">
                <a16:creationId xmlns:a16="http://schemas.microsoft.com/office/drawing/2014/main" id="{7E75DCC1-D1F4-954A-B234-40BDFB24F66F}"/>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678658" y="2816724"/>
            <a:ext cx="558909" cy="513680"/>
          </a:xfrm>
          <a:prstGeom prst="rect">
            <a:avLst/>
          </a:prstGeom>
          <a:solidFill>
            <a:srgbClr val="C00000"/>
          </a:solidFill>
        </p:spPr>
      </p:pic>
    </p:spTree>
    <p:extLst>
      <p:ext uri="{BB962C8B-B14F-4D97-AF65-F5344CB8AC3E}">
        <p14:creationId xmlns:p14="http://schemas.microsoft.com/office/powerpoint/2010/main" val="385439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1" name="Straight Arrow Connector 300">
            <a:extLst>
              <a:ext uri="{FF2B5EF4-FFF2-40B4-BE49-F238E27FC236}">
                <a16:creationId xmlns:a16="http://schemas.microsoft.com/office/drawing/2014/main" id="{B2B5630F-031E-E040-B359-6D7DAEF9C2BF}"/>
              </a:ext>
            </a:extLst>
          </p:cNvPr>
          <p:cNvCxnSpPr>
            <a:cxnSpLocks/>
          </p:cNvCxnSpPr>
          <p:nvPr/>
        </p:nvCxnSpPr>
        <p:spPr>
          <a:xfrm flipV="1">
            <a:off x="8070535" y="2380559"/>
            <a:ext cx="1814668" cy="10184"/>
          </a:xfrm>
          <a:prstGeom prst="straightConnector1">
            <a:avLst/>
          </a:prstGeom>
          <a:noFill/>
          <a:ln w="12700" cap="flat" cmpd="sng" algn="ctr">
            <a:solidFill>
              <a:srgbClr val="BFDEE4"/>
            </a:solidFill>
            <a:prstDash val="solid"/>
            <a:miter lim="800000"/>
            <a:tailEnd type="triangle"/>
          </a:ln>
          <a:effectLst/>
        </p:spPr>
      </p:cxnSp>
      <p:cxnSp>
        <p:nvCxnSpPr>
          <p:cNvPr id="255" name="Straight Arrow Connector 254">
            <a:extLst>
              <a:ext uri="{FF2B5EF4-FFF2-40B4-BE49-F238E27FC236}">
                <a16:creationId xmlns:a16="http://schemas.microsoft.com/office/drawing/2014/main" id="{3B8F1BAE-EE9A-CC46-A338-53852437BF81}"/>
              </a:ext>
            </a:extLst>
          </p:cNvPr>
          <p:cNvCxnSpPr>
            <a:cxnSpLocks/>
          </p:cNvCxnSpPr>
          <p:nvPr/>
        </p:nvCxnSpPr>
        <p:spPr>
          <a:xfrm>
            <a:off x="5869803" y="2384555"/>
            <a:ext cx="1830107" cy="0"/>
          </a:xfrm>
          <a:prstGeom prst="straightConnector1">
            <a:avLst/>
          </a:prstGeom>
          <a:noFill/>
          <a:ln w="12700" cap="flat" cmpd="sng" algn="ctr">
            <a:solidFill>
              <a:srgbClr val="BFDEE4"/>
            </a:solidFill>
            <a:prstDash val="solid"/>
            <a:miter lim="800000"/>
            <a:tailEnd type="triangle"/>
          </a:ln>
          <a:effectLst/>
        </p:spPr>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Overall Approach</a:t>
            </a:r>
            <a:endParaRPr lang="en-US" sz="1905">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endParaRPr lang="en-US" sz="1200" dirty="0">
              <a:solidFill>
                <a:srgbClr val="B30906"/>
              </a:solidFill>
              <a:latin typeface="Univers CondensedBold" pitchFamily="2" charset="0"/>
            </a:endParaRPr>
          </a:p>
        </p:txBody>
      </p:sp>
      <p:sp>
        <p:nvSpPr>
          <p:cNvPr id="253" name="object 57">
            <a:extLst>
              <a:ext uri="{FF2B5EF4-FFF2-40B4-BE49-F238E27FC236}">
                <a16:creationId xmlns:a16="http://schemas.microsoft.com/office/drawing/2014/main" id="{CC788836-A407-D74B-A64A-584AA94AD3CF}"/>
              </a:ext>
            </a:extLst>
          </p:cNvPr>
          <p:cNvSpPr/>
          <p:nvPr/>
        </p:nvSpPr>
        <p:spPr>
          <a:xfrm>
            <a:off x="7869862" y="2531639"/>
            <a:ext cx="6223" cy="1700715"/>
          </a:xfrm>
          <a:custGeom>
            <a:avLst/>
            <a:gdLst/>
            <a:ahLst/>
            <a:cxnLst/>
            <a:rect l="l" t="t" r="r" b="b"/>
            <a:pathLst>
              <a:path w="8890" h="1440179">
                <a:moveTo>
                  <a:pt x="0" y="1439875"/>
                </a:moveTo>
                <a:lnTo>
                  <a:pt x="8699" y="0"/>
                </a:lnTo>
              </a:path>
            </a:pathLst>
          </a:custGeom>
          <a:ln w="12700">
            <a:solidFill>
              <a:srgbClr val="C6DEE6"/>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54" name="object 33">
            <a:extLst>
              <a:ext uri="{FF2B5EF4-FFF2-40B4-BE49-F238E27FC236}">
                <a16:creationId xmlns:a16="http://schemas.microsoft.com/office/drawing/2014/main" id="{8D740762-6381-0A4D-8B8F-67A80171F2CB}"/>
              </a:ext>
            </a:extLst>
          </p:cNvPr>
          <p:cNvSpPr/>
          <p:nvPr/>
        </p:nvSpPr>
        <p:spPr>
          <a:xfrm>
            <a:off x="4194583" y="2517920"/>
            <a:ext cx="0" cy="1002080"/>
          </a:xfrm>
          <a:custGeom>
            <a:avLst/>
            <a:gdLst/>
            <a:ahLst/>
            <a:cxnLst/>
            <a:rect l="l" t="t" r="r" b="b"/>
            <a:pathLst>
              <a:path h="2032000">
                <a:moveTo>
                  <a:pt x="0" y="2031606"/>
                </a:moveTo>
                <a:lnTo>
                  <a:pt x="0" y="0"/>
                </a:lnTo>
              </a:path>
            </a:pathLst>
          </a:custGeom>
          <a:ln w="12700">
            <a:solidFill>
              <a:srgbClr val="C6DEE6"/>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58" name="object 30">
            <a:extLst>
              <a:ext uri="{FF2B5EF4-FFF2-40B4-BE49-F238E27FC236}">
                <a16:creationId xmlns:a16="http://schemas.microsoft.com/office/drawing/2014/main" id="{7B029006-640D-D742-8EE6-BC0C0992367C}"/>
              </a:ext>
            </a:extLst>
          </p:cNvPr>
          <p:cNvSpPr txBox="1"/>
          <p:nvPr/>
        </p:nvSpPr>
        <p:spPr>
          <a:xfrm>
            <a:off x="4902898" y="3460707"/>
            <a:ext cx="765949"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Design Considerations</a:t>
            </a:r>
            <a:endParaRPr sz="800">
              <a:solidFill>
                <a:prstClr val="black"/>
              </a:solidFill>
              <a:latin typeface="Univers LT Std 45 Light" panose="020B0403020202020204" pitchFamily="34" charset="0"/>
              <a:cs typeface="Arial" panose="020B0604020202020204" pitchFamily="34" charset="0"/>
            </a:endParaRPr>
          </a:p>
        </p:txBody>
      </p:sp>
      <p:sp>
        <p:nvSpPr>
          <p:cNvPr id="259" name="object 31">
            <a:extLst>
              <a:ext uri="{FF2B5EF4-FFF2-40B4-BE49-F238E27FC236}">
                <a16:creationId xmlns:a16="http://schemas.microsoft.com/office/drawing/2014/main" id="{A504FD2D-CEE0-974E-BAD4-E618635DFFE3}"/>
              </a:ext>
            </a:extLst>
          </p:cNvPr>
          <p:cNvSpPr txBox="1"/>
          <p:nvPr/>
        </p:nvSpPr>
        <p:spPr>
          <a:xfrm>
            <a:off x="4515004" y="3081802"/>
            <a:ext cx="1145672"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High level </a:t>
            </a:r>
          </a:p>
          <a:p>
            <a:pPr marL="13334" algn="r"/>
            <a:r>
              <a:rPr lang="en-US" sz="800" spc="-47">
                <a:solidFill>
                  <a:srgbClr val="555555"/>
                </a:solidFill>
                <a:latin typeface="Univers LT Std 45 Light" panose="020B0403020202020204" pitchFamily="34" charset="0"/>
                <a:cs typeface="Arial" panose="020B0604020202020204" pitchFamily="34" charset="0"/>
              </a:rPr>
              <a:t>Data Review</a:t>
            </a:r>
            <a:endParaRPr sz="800">
              <a:solidFill>
                <a:prstClr val="black"/>
              </a:solidFill>
              <a:latin typeface="Univers LT Std 45 Light" panose="020B0403020202020204" pitchFamily="34" charset="0"/>
              <a:cs typeface="Arial" panose="020B0604020202020204" pitchFamily="34" charset="0"/>
            </a:endParaRPr>
          </a:p>
        </p:txBody>
      </p:sp>
      <p:sp>
        <p:nvSpPr>
          <p:cNvPr id="260" name="object 32">
            <a:extLst>
              <a:ext uri="{FF2B5EF4-FFF2-40B4-BE49-F238E27FC236}">
                <a16:creationId xmlns:a16="http://schemas.microsoft.com/office/drawing/2014/main" id="{41FE98D2-3E9B-A04F-A62F-34108411BA70}"/>
              </a:ext>
            </a:extLst>
          </p:cNvPr>
          <p:cNvSpPr txBox="1"/>
          <p:nvPr/>
        </p:nvSpPr>
        <p:spPr>
          <a:xfrm>
            <a:off x="4857215" y="2760871"/>
            <a:ext cx="793489" cy="12311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Data Collection</a:t>
            </a:r>
            <a:endParaRPr lang="en-US" sz="800">
              <a:solidFill>
                <a:prstClr val="black"/>
              </a:solidFill>
              <a:latin typeface="Univers LT Std 45 Light" panose="020B0403020202020204" pitchFamily="34" charset="0"/>
              <a:cs typeface="Arial" panose="020B0604020202020204" pitchFamily="34" charset="0"/>
            </a:endParaRPr>
          </a:p>
        </p:txBody>
      </p:sp>
      <p:sp>
        <p:nvSpPr>
          <p:cNvPr id="261" name="object 33">
            <a:extLst>
              <a:ext uri="{FF2B5EF4-FFF2-40B4-BE49-F238E27FC236}">
                <a16:creationId xmlns:a16="http://schemas.microsoft.com/office/drawing/2014/main" id="{E9F90811-26F8-E843-8E7F-356D6FEB7A26}"/>
              </a:ext>
            </a:extLst>
          </p:cNvPr>
          <p:cNvSpPr/>
          <p:nvPr/>
        </p:nvSpPr>
        <p:spPr>
          <a:xfrm>
            <a:off x="5773929" y="2512444"/>
            <a:ext cx="0" cy="1002080"/>
          </a:xfrm>
          <a:custGeom>
            <a:avLst/>
            <a:gdLst/>
            <a:ahLst/>
            <a:cxnLst/>
            <a:rect l="l" t="t" r="r" b="b"/>
            <a:pathLst>
              <a:path h="2032000">
                <a:moveTo>
                  <a:pt x="0" y="2031606"/>
                </a:moveTo>
                <a:lnTo>
                  <a:pt x="0" y="0"/>
                </a:lnTo>
              </a:path>
            </a:pathLst>
          </a:custGeom>
          <a:ln w="12700">
            <a:solidFill>
              <a:srgbClr val="C6DEE6"/>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66" name="object 45">
            <a:extLst>
              <a:ext uri="{FF2B5EF4-FFF2-40B4-BE49-F238E27FC236}">
                <a16:creationId xmlns:a16="http://schemas.microsoft.com/office/drawing/2014/main" id="{1601E3D4-4F7A-6244-8A97-9F73224F3116}"/>
              </a:ext>
            </a:extLst>
          </p:cNvPr>
          <p:cNvSpPr/>
          <p:nvPr/>
        </p:nvSpPr>
        <p:spPr>
          <a:xfrm>
            <a:off x="5716143" y="3146813"/>
            <a:ext cx="115572" cy="113902"/>
          </a:xfrm>
          <a:custGeom>
            <a:avLst/>
            <a:gdLst/>
            <a:ahLst/>
            <a:cxnLst/>
            <a:rect l="l" t="t" r="r" b="b"/>
            <a:pathLst>
              <a:path w="165100" h="172720">
                <a:moveTo>
                  <a:pt x="76634" y="0"/>
                </a:moveTo>
                <a:lnTo>
                  <a:pt x="37741" y="13534"/>
                </a:lnTo>
                <a:lnTo>
                  <a:pt x="10355" y="44184"/>
                </a:lnTo>
                <a:lnTo>
                  <a:pt x="0" y="86159"/>
                </a:lnTo>
                <a:lnTo>
                  <a:pt x="590" y="96542"/>
                </a:lnTo>
                <a:lnTo>
                  <a:pt x="14902" y="135253"/>
                </a:lnTo>
                <a:lnTo>
                  <a:pt x="45346" y="162267"/>
                </a:lnTo>
                <a:lnTo>
                  <a:pt x="87933" y="172319"/>
                </a:lnTo>
                <a:lnTo>
                  <a:pt x="101838" y="170067"/>
                </a:lnTo>
                <a:lnTo>
                  <a:pt x="137510" y="150184"/>
                </a:lnTo>
                <a:lnTo>
                  <a:pt x="159829" y="115115"/>
                </a:lnTo>
                <a:lnTo>
                  <a:pt x="164566" y="86159"/>
                </a:lnTo>
                <a:lnTo>
                  <a:pt x="163976" y="75778"/>
                </a:lnTo>
                <a:lnTo>
                  <a:pt x="149668" y="37066"/>
                </a:lnTo>
                <a:lnTo>
                  <a:pt x="119226" y="10051"/>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67" name="object 46">
            <a:extLst>
              <a:ext uri="{FF2B5EF4-FFF2-40B4-BE49-F238E27FC236}">
                <a16:creationId xmlns:a16="http://schemas.microsoft.com/office/drawing/2014/main" id="{FB7759CF-9422-2C48-B48D-39D7F209EB23}"/>
              </a:ext>
            </a:extLst>
          </p:cNvPr>
          <p:cNvSpPr/>
          <p:nvPr/>
        </p:nvSpPr>
        <p:spPr>
          <a:xfrm>
            <a:off x="5716143" y="3163370"/>
            <a:ext cx="115572" cy="113902"/>
          </a:xfrm>
          <a:custGeom>
            <a:avLst/>
            <a:gdLst/>
            <a:ahLst/>
            <a:cxnLst/>
            <a:rect l="l" t="t" r="r" b="b"/>
            <a:pathLst>
              <a:path w="165100" h="172720">
                <a:moveTo>
                  <a:pt x="0" y="86159"/>
                </a:moveTo>
                <a:lnTo>
                  <a:pt x="10355" y="44184"/>
                </a:lnTo>
                <a:lnTo>
                  <a:pt x="37741" y="13534"/>
                </a:lnTo>
                <a:lnTo>
                  <a:pt x="76634" y="0"/>
                </a:lnTo>
                <a:lnTo>
                  <a:pt x="91935" y="1140"/>
                </a:lnTo>
                <a:lnTo>
                  <a:pt x="130920" y="17432"/>
                </a:lnTo>
                <a:lnTo>
                  <a:pt x="156427" y="48931"/>
                </a:lnTo>
                <a:lnTo>
                  <a:pt x="164566" y="86159"/>
                </a:lnTo>
                <a:lnTo>
                  <a:pt x="163348" y="101052"/>
                </a:lnTo>
                <a:lnTo>
                  <a:pt x="146705" y="139896"/>
                </a:lnTo>
                <a:lnTo>
                  <a:pt x="114871" y="165484"/>
                </a:lnTo>
                <a:lnTo>
                  <a:pt x="87933" y="172319"/>
                </a:lnTo>
                <a:lnTo>
                  <a:pt x="72634" y="171178"/>
                </a:lnTo>
                <a:lnTo>
                  <a:pt x="33652" y="154887"/>
                </a:lnTo>
                <a:lnTo>
                  <a:pt x="8142" y="123388"/>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77" name="object 76">
            <a:extLst>
              <a:ext uri="{FF2B5EF4-FFF2-40B4-BE49-F238E27FC236}">
                <a16:creationId xmlns:a16="http://schemas.microsoft.com/office/drawing/2014/main" id="{9C76D33B-640D-1F49-8926-9EB81D41F1D4}"/>
              </a:ext>
            </a:extLst>
          </p:cNvPr>
          <p:cNvSpPr txBox="1"/>
          <p:nvPr/>
        </p:nvSpPr>
        <p:spPr>
          <a:xfrm>
            <a:off x="4980327" y="1833245"/>
            <a:ext cx="1341394" cy="276999"/>
          </a:xfrm>
          <a:prstGeom prst="rect">
            <a:avLst/>
          </a:prstGeom>
        </p:spPr>
        <p:txBody>
          <a:bodyPr vert="horz" wrap="square" lIns="0" tIns="0" rIns="0" bIns="0" rtlCol="0">
            <a:spAutoFit/>
          </a:bodyPr>
          <a:lstStyle/>
          <a:p>
            <a:pPr marL="31334" marR="24001" indent="-39335" algn="ctr"/>
            <a:r>
              <a:rPr lang="en-US" sz="900" b="1" spc="-47">
                <a:solidFill>
                  <a:srgbClr val="6D2077">
                    <a:lumMod val="75000"/>
                  </a:srgbClr>
                </a:solidFill>
                <a:latin typeface="Univers LT Std 45 Light" panose="020B0403020202020204" pitchFamily="34" charset="0"/>
                <a:cs typeface="Arial" panose="020B0604020202020204" pitchFamily="34" charset="0"/>
              </a:rPr>
              <a:t>Data Collection and Design Consideration</a:t>
            </a:r>
            <a:endParaRPr lang="en-US" sz="900" b="1" spc="-10">
              <a:solidFill>
                <a:srgbClr val="6D2077">
                  <a:lumMod val="75000"/>
                </a:srgbClr>
              </a:solidFill>
              <a:latin typeface="Univers LT Std 45 Light" panose="020B0403020202020204" pitchFamily="34" charset="0"/>
              <a:cs typeface="Arial" panose="020B0604020202020204" pitchFamily="34" charset="0"/>
            </a:endParaRPr>
          </a:p>
        </p:txBody>
      </p:sp>
      <p:sp>
        <p:nvSpPr>
          <p:cNvPr id="280" name="object 87">
            <a:extLst>
              <a:ext uri="{FF2B5EF4-FFF2-40B4-BE49-F238E27FC236}">
                <a16:creationId xmlns:a16="http://schemas.microsoft.com/office/drawing/2014/main" id="{019DF188-0604-A042-8FBA-AF55BC6DC38B}"/>
              </a:ext>
            </a:extLst>
          </p:cNvPr>
          <p:cNvSpPr/>
          <p:nvPr/>
        </p:nvSpPr>
        <p:spPr>
          <a:xfrm>
            <a:off x="5716143" y="2772540"/>
            <a:ext cx="115572" cy="113902"/>
          </a:xfrm>
          <a:custGeom>
            <a:avLst/>
            <a:gdLst/>
            <a:ahLst/>
            <a:cxnLst/>
            <a:rect l="l" t="t" r="r" b="b"/>
            <a:pathLst>
              <a:path w="165100" h="172720">
                <a:moveTo>
                  <a:pt x="76634" y="0"/>
                </a:moveTo>
                <a:lnTo>
                  <a:pt x="37741" y="13534"/>
                </a:lnTo>
                <a:lnTo>
                  <a:pt x="10355" y="44184"/>
                </a:lnTo>
                <a:lnTo>
                  <a:pt x="0" y="86159"/>
                </a:lnTo>
                <a:lnTo>
                  <a:pt x="590" y="96542"/>
                </a:lnTo>
                <a:lnTo>
                  <a:pt x="14902" y="135253"/>
                </a:lnTo>
                <a:lnTo>
                  <a:pt x="45346" y="162267"/>
                </a:lnTo>
                <a:lnTo>
                  <a:pt x="87933" y="172319"/>
                </a:lnTo>
                <a:lnTo>
                  <a:pt x="101838" y="170067"/>
                </a:lnTo>
                <a:lnTo>
                  <a:pt x="137510" y="150184"/>
                </a:lnTo>
                <a:lnTo>
                  <a:pt x="159829" y="115115"/>
                </a:lnTo>
                <a:lnTo>
                  <a:pt x="164566" y="86159"/>
                </a:lnTo>
                <a:lnTo>
                  <a:pt x="163976" y="75778"/>
                </a:lnTo>
                <a:lnTo>
                  <a:pt x="149668" y="37066"/>
                </a:lnTo>
                <a:lnTo>
                  <a:pt x="119226" y="10051"/>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281" name="object 88">
            <a:extLst>
              <a:ext uri="{FF2B5EF4-FFF2-40B4-BE49-F238E27FC236}">
                <a16:creationId xmlns:a16="http://schemas.microsoft.com/office/drawing/2014/main" id="{070568A0-5A9A-904F-8A60-325852D968EF}"/>
              </a:ext>
            </a:extLst>
          </p:cNvPr>
          <p:cNvSpPr/>
          <p:nvPr/>
        </p:nvSpPr>
        <p:spPr>
          <a:xfrm>
            <a:off x="5716143" y="2772540"/>
            <a:ext cx="115572" cy="113902"/>
          </a:xfrm>
          <a:custGeom>
            <a:avLst/>
            <a:gdLst/>
            <a:ahLst/>
            <a:cxnLst/>
            <a:rect l="l" t="t" r="r" b="b"/>
            <a:pathLst>
              <a:path w="165100" h="172720">
                <a:moveTo>
                  <a:pt x="0" y="86159"/>
                </a:moveTo>
                <a:lnTo>
                  <a:pt x="10355" y="44184"/>
                </a:lnTo>
                <a:lnTo>
                  <a:pt x="37741" y="13534"/>
                </a:lnTo>
                <a:lnTo>
                  <a:pt x="76634" y="0"/>
                </a:lnTo>
                <a:lnTo>
                  <a:pt x="91935" y="1140"/>
                </a:lnTo>
                <a:lnTo>
                  <a:pt x="130920" y="17432"/>
                </a:lnTo>
                <a:lnTo>
                  <a:pt x="156427" y="48931"/>
                </a:lnTo>
                <a:lnTo>
                  <a:pt x="164566" y="86159"/>
                </a:lnTo>
                <a:lnTo>
                  <a:pt x="163348" y="101052"/>
                </a:lnTo>
                <a:lnTo>
                  <a:pt x="146705" y="139896"/>
                </a:lnTo>
                <a:lnTo>
                  <a:pt x="114871" y="165484"/>
                </a:lnTo>
                <a:lnTo>
                  <a:pt x="87933" y="172319"/>
                </a:lnTo>
                <a:lnTo>
                  <a:pt x="72634" y="171178"/>
                </a:lnTo>
                <a:lnTo>
                  <a:pt x="33652" y="154887"/>
                </a:lnTo>
                <a:lnTo>
                  <a:pt x="8142" y="123388"/>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grpSp>
        <p:nvGrpSpPr>
          <p:cNvPr id="282" name="Group 281">
            <a:extLst>
              <a:ext uri="{FF2B5EF4-FFF2-40B4-BE49-F238E27FC236}">
                <a16:creationId xmlns:a16="http://schemas.microsoft.com/office/drawing/2014/main" id="{24AEF745-B454-594F-82A4-1F579C3258CD}"/>
              </a:ext>
            </a:extLst>
          </p:cNvPr>
          <p:cNvGrpSpPr/>
          <p:nvPr/>
        </p:nvGrpSpPr>
        <p:grpSpPr>
          <a:xfrm>
            <a:off x="5601434" y="2227667"/>
            <a:ext cx="344990" cy="337503"/>
            <a:chOff x="401732" y="1769490"/>
            <a:chExt cx="461958" cy="461958"/>
          </a:xfrm>
        </p:grpSpPr>
        <p:sp>
          <p:nvSpPr>
            <p:cNvPr id="283" name="Oval 282">
              <a:extLst>
                <a:ext uri="{FF2B5EF4-FFF2-40B4-BE49-F238E27FC236}">
                  <a16:creationId xmlns:a16="http://schemas.microsoft.com/office/drawing/2014/main" id="{6295EDFC-B000-7B48-839C-A4B3331DC0A9}"/>
                </a:ext>
              </a:extLst>
            </p:cNvPr>
            <p:cNvSpPr/>
            <p:nvPr/>
          </p:nvSpPr>
          <p:spPr>
            <a:xfrm>
              <a:off x="401732" y="1769490"/>
              <a:ext cx="461958" cy="461958"/>
            </a:xfrm>
            <a:prstGeom prst="ellipse">
              <a:avLst/>
            </a:prstGeom>
            <a:solidFill>
              <a:sysClr val="window" lastClr="FFFFFF"/>
            </a:solidFill>
            <a:ln w="12700" cap="flat" cmpd="sng" algn="ctr">
              <a:solidFill>
                <a:srgbClr val="BFDEE4"/>
              </a:solid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sp>
          <p:nvSpPr>
            <p:cNvPr id="284" name="Oval 283">
              <a:extLst>
                <a:ext uri="{FF2B5EF4-FFF2-40B4-BE49-F238E27FC236}">
                  <a16:creationId xmlns:a16="http://schemas.microsoft.com/office/drawing/2014/main" id="{7760CF7C-8E3B-FC44-B36F-4F2370150B50}"/>
                </a:ext>
              </a:extLst>
            </p:cNvPr>
            <p:cNvSpPr/>
            <p:nvPr/>
          </p:nvSpPr>
          <p:spPr>
            <a:xfrm>
              <a:off x="540555" y="1908313"/>
              <a:ext cx="184312" cy="184312"/>
            </a:xfrm>
            <a:prstGeom prst="ellipse">
              <a:avLst/>
            </a:prstGeom>
            <a:solidFill>
              <a:srgbClr val="00338D"/>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grpSp>
      <p:cxnSp>
        <p:nvCxnSpPr>
          <p:cNvPr id="291" name="Straight Arrow Connector 290">
            <a:extLst>
              <a:ext uri="{FF2B5EF4-FFF2-40B4-BE49-F238E27FC236}">
                <a16:creationId xmlns:a16="http://schemas.microsoft.com/office/drawing/2014/main" id="{BFFD3FE1-D776-3647-8F72-521961ED4D20}"/>
              </a:ext>
            </a:extLst>
          </p:cNvPr>
          <p:cNvCxnSpPr>
            <a:cxnSpLocks/>
            <a:stCxn id="318" idx="6"/>
            <a:endCxn id="283" idx="2"/>
          </p:cNvCxnSpPr>
          <p:nvPr/>
        </p:nvCxnSpPr>
        <p:spPr>
          <a:xfrm>
            <a:off x="4367077" y="2396419"/>
            <a:ext cx="1234357" cy="0"/>
          </a:xfrm>
          <a:prstGeom prst="straightConnector1">
            <a:avLst/>
          </a:prstGeom>
          <a:noFill/>
          <a:ln w="12700" cap="flat" cmpd="sng" algn="ctr">
            <a:solidFill>
              <a:srgbClr val="BFDEE4"/>
            </a:solidFill>
            <a:prstDash val="solid"/>
            <a:miter lim="800000"/>
            <a:tailEnd type="triangle"/>
          </a:ln>
          <a:effectLst/>
        </p:spPr>
      </p:cxnSp>
      <p:sp>
        <p:nvSpPr>
          <p:cNvPr id="296" name="object 79">
            <a:extLst>
              <a:ext uri="{FF2B5EF4-FFF2-40B4-BE49-F238E27FC236}">
                <a16:creationId xmlns:a16="http://schemas.microsoft.com/office/drawing/2014/main" id="{9BCC710E-10B9-9743-ADB5-1A930C113196}"/>
              </a:ext>
            </a:extLst>
          </p:cNvPr>
          <p:cNvSpPr txBox="1"/>
          <p:nvPr/>
        </p:nvSpPr>
        <p:spPr>
          <a:xfrm>
            <a:off x="9495602" y="1887992"/>
            <a:ext cx="989167" cy="138499"/>
          </a:xfrm>
          <a:prstGeom prst="rect">
            <a:avLst/>
          </a:prstGeom>
        </p:spPr>
        <p:txBody>
          <a:bodyPr vert="horz" wrap="square" lIns="0" tIns="0" rIns="0" bIns="0" rtlCol="0">
            <a:spAutoFit/>
          </a:bodyPr>
          <a:lstStyle/>
          <a:p>
            <a:pPr marL="12700" marR="5333" indent="-12700" algn="ctr"/>
            <a:r>
              <a:rPr lang="en-US" sz="900" b="1" spc="-47">
                <a:solidFill>
                  <a:srgbClr val="6D2077">
                    <a:lumMod val="75000"/>
                  </a:srgbClr>
                </a:solidFill>
                <a:latin typeface="Univers LT Std 45 Light" panose="020B0403020202020204" pitchFamily="34" charset="0"/>
                <a:cs typeface="Arial" panose="020B0604020202020204" pitchFamily="34" charset="0"/>
              </a:rPr>
              <a:t>Make Actionable</a:t>
            </a:r>
            <a:endParaRPr lang="en-US" sz="900" b="1" spc="-42">
              <a:solidFill>
                <a:srgbClr val="C84E00"/>
              </a:solidFill>
              <a:latin typeface="Univers LT Std 45 Light" panose="020B0403020202020204" pitchFamily="34" charset="0"/>
              <a:cs typeface="Arial" panose="020B0604020202020204" pitchFamily="34" charset="0"/>
            </a:endParaRPr>
          </a:p>
        </p:txBody>
      </p:sp>
      <p:grpSp>
        <p:nvGrpSpPr>
          <p:cNvPr id="298" name="Group 297">
            <a:extLst>
              <a:ext uri="{FF2B5EF4-FFF2-40B4-BE49-F238E27FC236}">
                <a16:creationId xmlns:a16="http://schemas.microsoft.com/office/drawing/2014/main" id="{F0A9EC10-3BC8-A746-9CE1-D83D1A736C79}"/>
              </a:ext>
            </a:extLst>
          </p:cNvPr>
          <p:cNvGrpSpPr/>
          <p:nvPr/>
        </p:nvGrpSpPr>
        <p:grpSpPr>
          <a:xfrm>
            <a:off x="9905643" y="2211807"/>
            <a:ext cx="344990" cy="337503"/>
            <a:chOff x="401732" y="1769490"/>
            <a:chExt cx="461958" cy="461958"/>
          </a:xfrm>
        </p:grpSpPr>
        <p:sp>
          <p:nvSpPr>
            <p:cNvPr id="299" name="Oval 298">
              <a:extLst>
                <a:ext uri="{FF2B5EF4-FFF2-40B4-BE49-F238E27FC236}">
                  <a16:creationId xmlns:a16="http://schemas.microsoft.com/office/drawing/2014/main" id="{0740F6EC-C63D-D248-BA2D-A68B9446F9A3}"/>
                </a:ext>
              </a:extLst>
            </p:cNvPr>
            <p:cNvSpPr/>
            <p:nvPr/>
          </p:nvSpPr>
          <p:spPr>
            <a:xfrm>
              <a:off x="401732" y="1769490"/>
              <a:ext cx="461958" cy="461958"/>
            </a:xfrm>
            <a:prstGeom prst="ellipse">
              <a:avLst/>
            </a:prstGeom>
            <a:noFill/>
            <a:ln w="12700" cap="flat" cmpd="sng" algn="ctr">
              <a:solidFill>
                <a:srgbClr val="BFDEE4"/>
              </a:solid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sp>
          <p:nvSpPr>
            <p:cNvPr id="300" name="Oval 299">
              <a:extLst>
                <a:ext uri="{FF2B5EF4-FFF2-40B4-BE49-F238E27FC236}">
                  <a16:creationId xmlns:a16="http://schemas.microsoft.com/office/drawing/2014/main" id="{20C2246B-D504-CE44-BE38-EAA32715F7ED}"/>
                </a:ext>
              </a:extLst>
            </p:cNvPr>
            <p:cNvSpPr/>
            <p:nvPr/>
          </p:nvSpPr>
          <p:spPr>
            <a:xfrm>
              <a:off x="540555" y="1908313"/>
              <a:ext cx="184312" cy="184312"/>
            </a:xfrm>
            <a:prstGeom prst="ellipse">
              <a:avLst/>
            </a:prstGeom>
            <a:solidFill>
              <a:srgbClr val="00338D"/>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grpSp>
      <p:sp>
        <p:nvSpPr>
          <p:cNvPr id="307" name="object 39">
            <a:extLst>
              <a:ext uri="{FF2B5EF4-FFF2-40B4-BE49-F238E27FC236}">
                <a16:creationId xmlns:a16="http://schemas.microsoft.com/office/drawing/2014/main" id="{775328DA-176A-9F43-99D9-4765DEA06B94}"/>
              </a:ext>
            </a:extLst>
          </p:cNvPr>
          <p:cNvSpPr txBox="1"/>
          <p:nvPr/>
        </p:nvSpPr>
        <p:spPr>
          <a:xfrm>
            <a:off x="9021241" y="3064848"/>
            <a:ext cx="942851" cy="246221"/>
          </a:xfrm>
          <a:prstGeom prst="rect">
            <a:avLst/>
          </a:prstGeom>
        </p:spPr>
        <p:txBody>
          <a:bodyPr vert="horz" wrap="square" lIns="0" tIns="0" rIns="0" bIns="0" rtlCol="0">
            <a:spAutoFit/>
          </a:bodyPr>
          <a:lstStyle/>
          <a:p>
            <a:pPr marL="13334" algn="r"/>
            <a:r>
              <a:rPr lang="en-US" sz="800" spc="-42">
                <a:solidFill>
                  <a:srgbClr val="555555"/>
                </a:solidFill>
                <a:latin typeface="Univers LT Std 45 Light" panose="020B0403020202020204" pitchFamily="34" charset="0"/>
                <a:cs typeface="Arial" panose="020B0604020202020204" pitchFamily="34" charset="0"/>
              </a:rPr>
              <a:t>Quality assurance testing</a:t>
            </a:r>
            <a:endParaRPr sz="800">
              <a:solidFill>
                <a:prstClr val="black"/>
              </a:solidFill>
              <a:latin typeface="Univers LT Std 45 Light" panose="020B0403020202020204" pitchFamily="34" charset="0"/>
              <a:cs typeface="Arial" panose="020B0604020202020204" pitchFamily="34" charset="0"/>
            </a:endParaRPr>
          </a:p>
        </p:txBody>
      </p:sp>
      <p:sp>
        <p:nvSpPr>
          <p:cNvPr id="310" name="object 26">
            <a:extLst>
              <a:ext uri="{FF2B5EF4-FFF2-40B4-BE49-F238E27FC236}">
                <a16:creationId xmlns:a16="http://schemas.microsoft.com/office/drawing/2014/main" id="{4DCCB552-5A5C-F547-A36D-C2ACBE044EE7}"/>
              </a:ext>
            </a:extLst>
          </p:cNvPr>
          <p:cNvSpPr txBox="1"/>
          <p:nvPr/>
        </p:nvSpPr>
        <p:spPr>
          <a:xfrm>
            <a:off x="2976785" y="3080565"/>
            <a:ext cx="1109479"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Project Topic Research and Selection</a:t>
            </a:r>
            <a:endParaRPr lang="en-US" sz="800">
              <a:solidFill>
                <a:prstClr val="black"/>
              </a:solidFill>
              <a:latin typeface="Univers LT Std 45 Light" panose="020B0403020202020204" pitchFamily="34" charset="0"/>
              <a:cs typeface="Arial" panose="020B0604020202020204" pitchFamily="34" charset="0"/>
            </a:endParaRPr>
          </a:p>
        </p:txBody>
      </p:sp>
      <p:sp>
        <p:nvSpPr>
          <p:cNvPr id="311" name="object 27">
            <a:extLst>
              <a:ext uri="{FF2B5EF4-FFF2-40B4-BE49-F238E27FC236}">
                <a16:creationId xmlns:a16="http://schemas.microsoft.com/office/drawing/2014/main" id="{0D4D2220-6A55-034C-AEDE-F63DE146F537}"/>
              </a:ext>
            </a:extLst>
          </p:cNvPr>
          <p:cNvSpPr txBox="1"/>
          <p:nvPr/>
        </p:nvSpPr>
        <p:spPr>
          <a:xfrm>
            <a:off x="3167513" y="2725257"/>
            <a:ext cx="890298"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Team Members Selection</a:t>
            </a:r>
            <a:endParaRPr lang="en-US" sz="800">
              <a:solidFill>
                <a:prstClr val="black"/>
              </a:solidFill>
              <a:latin typeface="Univers LT Std 45 Light" panose="020B0403020202020204" pitchFamily="34" charset="0"/>
              <a:cs typeface="Arial" panose="020B0604020202020204" pitchFamily="34" charset="0"/>
            </a:endParaRPr>
          </a:p>
        </p:txBody>
      </p:sp>
      <p:sp>
        <p:nvSpPr>
          <p:cNvPr id="312" name="object 75">
            <a:extLst>
              <a:ext uri="{FF2B5EF4-FFF2-40B4-BE49-F238E27FC236}">
                <a16:creationId xmlns:a16="http://schemas.microsoft.com/office/drawing/2014/main" id="{54F78616-3958-1745-8747-BCC07C5E51B1}"/>
              </a:ext>
            </a:extLst>
          </p:cNvPr>
          <p:cNvSpPr txBox="1"/>
          <p:nvPr/>
        </p:nvSpPr>
        <p:spPr>
          <a:xfrm>
            <a:off x="3508851" y="1887992"/>
            <a:ext cx="1195933" cy="138499"/>
          </a:xfrm>
          <a:prstGeom prst="rect">
            <a:avLst/>
          </a:prstGeom>
        </p:spPr>
        <p:txBody>
          <a:bodyPr vert="horz" wrap="square" lIns="0" tIns="0" rIns="0" bIns="0" rtlCol="0" anchor="t">
            <a:spAutoFit/>
          </a:bodyPr>
          <a:lstStyle/>
          <a:p>
            <a:pPr marL="12700" marR="5080" indent="-33020" algn="ctr"/>
            <a:r>
              <a:rPr lang="en-US" sz="900" b="1" spc="-47">
                <a:solidFill>
                  <a:srgbClr val="6D2077">
                    <a:lumMod val="75000"/>
                  </a:srgbClr>
                </a:solidFill>
                <a:latin typeface="Univers LT Std 45 Light" panose="020B0403020202020204" pitchFamily="34" charset="0"/>
                <a:cs typeface="Arial" panose="020B0604020202020204" pitchFamily="34" charset="0"/>
              </a:rPr>
              <a:t>Project Organization</a:t>
            </a:r>
          </a:p>
        </p:txBody>
      </p:sp>
      <p:sp>
        <p:nvSpPr>
          <p:cNvPr id="313" name="object 93">
            <a:extLst>
              <a:ext uri="{FF2B5EF4-FFF2-40B4-BE49-F238E27FC236}">
                <a16:creationId xmlns:a16="http://schemas.microsoft.com/office/drawing/2014/main" id="{68D84816-DED9-874D-AAC7-56E037B5C0C2}"/>
              </a:ext>
            </a:extLst>
          </p:cNvPr>
          <p:cNvSpPr/>
          <p:nvPr/>
        </p:nvSpPr>
        <p:spPr>
          <a:xfrm>
            <a:off x="4136796" y="3143922"/>
            <a:ext cx="115572" cy="113902"/>
          </a:xfrm>
          <a:custGeom>
            <a:avLst/>
            <a:gdLst/>
            <a:ahLst/>
            <a:cxnLst/>
            <a:rect l="l" t="t" r="r" b="b"/>
            <a:pathLst>
              <a:path w="165100" h="172720">
                <a:moveTo>
                  <a:pt x="76634" y="0"/>
                </a:moveTo>
                <a:lnTo>
                  <a:pt x="37741" y="13534"/>
                </a:lnTo>
                <a:lnTo>
                  <a:pt x="10355" y="44184"/>
                </a:lnTo>
                <a:lnTo>
                  <a:pt x="0" y="86159"/>
                </a:lnTo>
                <a:lnTo>
                  <a:pt x="590" y="96542"/>
                </a:lnTo>
                <a:lnTo>
                  <a:pt x="14902" y="135253"/>
                </a:lnTo>
                <a:lnTo>
                  <a:pt x="45346" y="162267"/>
                </a:lnTo>
                <a:lnTo>
                  <a:pt x="87933" y="172319"/>
                </a:lnTo>
                <a:lnTo>
                  <a:pt x="101838" y="170067"/>
                </a:lnTo>
                <a:lnTo>
                  <a:pt x="137510" y="150184"/>
                </a:lnTo>
                <a:lnTo>
                  <a:pt x="159829" y="115115"/>
                </a:lnTo>
                <a:lnTo>
                  <a:pt x="164566" y="86159"/>
                </a:lnTo>
                <a:lnTo>
                  <a:pt x="163976" y="75778"/>
                </a:lnTo>
                <a:lnTo>
                  <a:pt x="149668" y="37066"/>
                </a:lnTo>
                <a:lnTo>
                  <a:pt x="119226" y="10051"/>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14" name="object 94">
            <a:extLst>
              <a:ext uri="{FF2B5EF4-FFF2-40B4-BE49-F238E27FC236}">
                <a16:creationId xmlns:a16="http://schemas.microsoft.com/office/drawing/2014/main" id="{E0A51D4D-FEFB-534B-8DD7-D8786FBDD124}"/>
              </a:ext>
            </a:extLst>
          </p:cNvPr>
          <p:cNvSpPr/>
          <p:nvPr/>
        </p:nvSpPr>
        <p:spPr>
          <a:xfrm>
            <a:off x="4136796" y="3113621"/>
            <a:ext cx="115572" cy="113902"/>
          </a:xfrm>
          <a:custGeom>
            <a:avLst/>
            <a:gdLst/>
            <a:ahLst/>
            <a:cxnLst/>
            <a:rect l="l" t="t" r="r" b="b"/>
            <a:pathLst>
              <a:path w="165100" h="172720">
                <a:moveTo>
                  <a:pt x="0" y="86159"/>
                </a:moveTo>
                <a:lnTo>
                  <a:pt x="10355" y="44184"/>
                </a:lnTo>
                <a:lnTo>
                  <a:pt x="37741" y="13534"/>
                </a:lnTo>
                <a:lnTo>
                  <a:pt x="76634" y="0"/>
                </a:lnTo>
                <a:lnTo>
                  <a:pt x="91935" y="1140"/>
                </a:lnTo>
                <a:lnTo>
                  <a:pt x="130920" y="17432"/>
                </a:lnTo>
                <a:lnTo>
                  <a:pt x="156427" y="48931"/>
                </a:lnTo>
                <a:lnTo>
                  <a:pt x="164566" y="86159"/>
                </a:lnTo>
                <a:lnTo>
                  <a:pt x="163348" y="101052"/>
                </a:lnTo>
                <a:lnTo>
                  <a:pt x="146705" y="139896"/>
                </a:lnTo>
                <a:lnTo>
                  <a:pt x="114871" y="165484"/>
                </a:lnTo>
                <a:lnTo>
                  <a:pt x="87933" y="172319"/>
                </a:lnTo>
                <a:lnTo>
                  <a:pt x="72634" y="171178"/>
                </a:lnTo>
                <a:lnTo>
                  <a:pt x="33652" y="154887"/>
                </a:lnTo>
                <a:lnTo>
                  <a:pt x="8142" y="123388"/>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15" name="object 95">
            <a:extLst>
              <a:ext uri="{FF2B5EF4-FFF2-40B4-BE49-F238E27FC236}">
                <a16:creationId xmlns:a16="http://schemas.microsoft.com/office/drawing/2014/main" id="{B703425E-7E37-2D43-AC80-372DE361CD26}"/>
              </a:ext>
            </a:extLst>
          </p:cNvPr>
          <p:cNvSpPr/>
          <p:nvPr/>
        </p:nvSpPr>
        <p:spPr>
          <a:xfrm>
            <a:off x="4137019" y="2771749"/>
            <a:ext cx="115129" cy="113902"/>
          </a:xfrm>
          <a:custGeom>
            <a:avLst/>
            <a:gdLst/>
            <a:ahLst/>
            <a:cxnLst/>
            <a:rect l="l" t="t" r="r" b="b"/>
            <a:pathLst>
              <a:path w="164464" h="172720">
                <a:moveTo>
                  <a:pt x="76634" y="0"/>
                </a:moveTo>
                <a:lnTo>
                  <a:pt x="37741" y="13534"/>
                </a:lnTo>
                <a:lnTo>
                  <a:pt x="10355" y="44184"/>
                </a:lnTo>
                <a:lnTo>
                  <a:pt x="0" y="86159"/>
                </a:lnTo>
                <a:lnTo>
                  <a:pt x="212" y="92410"/>
                </a:lnTo>
                <a:lnTo>
                  <a:pt x="13212" y="133082"/>
                </a:lnTo>
                <a:lnTo>
                  <a:pt x="42508" y="161701"/>
                </a:lnTo>
                <a:lnTo>
                  <a:pt x="82695" y="172518"/>
                </a:lnTo>
                <a:lnTo>
                  <a:pt x="95986" y="171316"/>
                </a:lnTo>
                <a:lnTo>
                  <a:pt x="131029" y="155042"/>
                </a:lnTo>
                <a:lnTo>
                  <a:pt x="155233" y="122167"/>
                </a:lnTo>
                <a:lnTo>
                  <a:pt x="163976" y="75778"/>
                </a:lnTo>
                <a:lnTo>
                  <a:pt x="161245" y="61900"/>
                </a:lnTo>
                <a:lnTo>
                  <a:pt x="141116" y="26502"/>
                </a:lnTo>
                <a:lnTo>
                  <a:pt x="106182" y="4556"/>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16" name="object 96">
            <a:extLst>
              <a:ext uri="{FF2B5EF4-FFF2-40B4-BE49-F238E27FC236}">
                <a16:creationId xmlns:a16="http://schemas.microsoft.com/office/drawing/2014/main" id="{4233C24C-A098-7749-8A39-96492BEC907F}"/>
              </a:ext>
            </a:extLst>
          </p:cNvPr>
          <p:cNvSpPr/>
          <p:nvPr/>
        </p:nvSpPr>
        <p:spPr>
          <a:xfrm>
            <a:off x="4137019" y="2771749"/>
            <a:ext cx="115129" cy="113902"/>
          </a:xfrm>
          <a:custGeom>
            <a:avLst/>
            <a:gdLst/>
            <a:ahLst/>
            <a:cxnLst/>
            <a:rect l="l" t="t" r="r" b="b"/>
            <a:pathLst>
              <a:path w="164464"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grpSp>
        <p:nvGrpSpPr>
          <p:cNvPr id="317" name="Group 316">
            <a:extLst>
              <a:ext uri="{FF2B5EF4-FFF2-40B4-BE49-F238E27FC236}">
                <a16:creationId xmlns:a16="http://schemas.microsoft.com/office/drawing/2014/main" id="{17C87C65-60A5-7941-B135-571A7492D656}"/>
              </a:ext>
            </a:extLst>
          </p:cNvPr>
          <p:cNvGrpSpPr/>
          <p:nvPr/>
        </p:nvGrpSpPr>
        <p:grpSpPr>
          <a:xfrm>
            <a:off x="4022087" y="2227667"/>
            <a:ext cx="344990" cy="337503"/>
            <a:chOff x="401732" y="1769490"/>
            <a:chExt cx="461958" cy="461958"/>
          </a:xfrm>
        </p:grpSpPr>
        <p:sp>
          <p:nvSpPr>
            <p:cNvPr id="318" name="Oval 317">
              <a:extLst>
                <a:ext uri="{FF2B5EF4-FFF2-40B4-BE49-F238E27FC236}">
                  <a16:creationId xmlns:a16="http://schemas.microsoft.com/office/drawing/2014/main" id="{1692D67C-338B-1443-85D2-BC2238B8B12B}"/>
                </a:ext>
              </a:extLst>
            </p:cNvPr>
            <p:cNvSpPr/>
            <p:nvPr/>
          </p:nvSpPr>
          <p:spPr>
            <a:xfrm>
              <a:off x="401732" y="1769490"/>
              <a:ext cx="461958" cy="461958"/>
            </a:xfrm>
            <a:prstGeom prst="ellipse">
              <a:avLst/>
            </a:prstGeom>
            <a:solidFill>
              <a:sysClr val="window" lastClr="FFFFFF"/>
            </a:solidFill>
            <a:ln w="12700" cap="flat" cmpd="sng" algn="ctr">
              <a:solidFill>
                <a:srgbClr val="BFDEE4"/>
              </a:solid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sp>
          <p:nvSpPr>
            <p:cNvPr id="319" name="Oval 318">
              <a:extLst>
                <a:ext uri="{FF2B5EF4-FFF2-40B4-BE49-F238E27FC236}">
                  <a16:creationId xmlns:a16="http://schemas.microsoft.com/office/drawing/2014/main" id="{55B7D64F-D4CB-A748-B6EB-BFD259BF2FFF}"/>
                </a:ext>
              </a:extLst>
            </p:cNvPr>
            <p:cNvSpPr/>
            <p:nvPr/>
          </p:nvSpPr>
          <p:spPr>
            <a:xfrm>
              <a:off x="540555" y="1908313"/>
              <a:ext cx="184312" cy="184312"/>
            </a:xfrm>
            <a:prstGeom prst="ellipse">
              <a:avLst/>
            </a:prstGeom>
            <a:solidFill>
              <a:srgbClr val="00338D"/>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grpSp>
      <p:sp>
        <p:nvSpPr>
          <p:cNvPr id="325" name="object 41">
            <a:extLst>
              <a:ext uri="{FF2B5EF4-FFF2-40B4-BE49-F238E27FC236}">
                <a16:creationId xmlns:a16="http://schemas.microsoft.com/office/drawing/2014/main" id="{55F22B26-EDFF-1F4F-8647-A8D8285DAD8C}"/>
              </a:ext>
            </a:extLst>
          </p:cNvPr>
          <p:cNvSpPr txBox="1"/>
          <p:nvPr/>
        </p:nvSpPr>
        <p:spPr>
          <a:xfrm>
            <a:off x="8836009" y="2725257"/>
            <a:ext cx="1128084"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Model </a:t>
            </a:r>
          </a:p>
          <a:p>
            <a:pPr marL="13334" algn="r"/>
            <a:r>
              <a:rPr lang="en-US" sz="800" spc="-47">
                <a:solidFill>
                  <a:srgbClr val="555555"/>
                </a:solidFill>
                <a:latin typeface="Univers LT Std 45 Light" panose="020B0403020202020204" pitchFamily="34" charset="0"/>
                <a:cs typeface="Arial" panose="020B0604020202020204" pitchFamily="34" charset="0"/>
              </a:rPr>
              <a:t>Assessment &amp; Selection</a:t>
            </a:r>
            <a:endParaRPr lang="en-US" sz="800">
              <a:solidFill>
                <a:prstClr val="black"/>
              </a:solidFill>
              <a:latin typeface="Univers LT Std 45 Light" panose="020B0403020202020204" pitchFamily="34" charset="0"/>
              <a:cs typeface="Arial" panose="020B0604020202020204" pitchFamily="34" charset="0"/>
            </a:endParaRPr>
          </a:p>
        </p:txBody>
      </p:sp>
      <p:sp>
        <p:nvSpPr>
          <p:cNvPr id="327" name="object 57">
            <a:extLst>
              <a:ext uri="{FF2B5EF4-FFF2-40B4-BE49-F238E27FC236}">
                <a16:creationId xmlns:a16="http://schemas.microsoft.com/office/drawing/2014/main" id="{8BB1C0E7-C5A3-A24A-A856-89A293BAC7D4}"/>
              </a:ext>
            </a:extLst>
          </p:cNvPr>
          <p:cNvSpPr/>
          <p:nvPr/>
        </p:nvSpPr>
        <p:spPr>
          <a:xfrm>
            <a:off x="10075027" y="2537523"/>
            <a:ext cx="6223" cy="1001282"/>
          </a:xfrm>
          <a:custGeom>
            <a:avLst/>
            <a:gdLst/>
            <a:ahLst/>
            <a:cxnLst/>
            <a:rect l="l" t="t" r="r" b="b"/>
            <a:pathLst>
              <a:path w="8890" h="1440179">
                <a:moveTo>
                  <a:pt x="0" y="1439875"/>
                </a:moveTo>
                <a:lnTo>
                  <a:pt x="8699" y="0"/>
                </a:lnTo>
              </a:path>
            </a:pathLst>
          </a:custGeom>
          <a:ln w="12700">
            <a:solidFill>
              <a:srgbClr val="C6DEE6"/>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28" name="object 67">
            <a:extLst>
              <a:ext uri="{FF2B5EF4-FFF2-40B4-BE49-F238E27FC236}">
                <a16:creationId xmlns:a16="http://schemas.microsoft.com/office/drawing/2014/main" id="{6664325D-7829-2F49-8E44-1079757BB5DD}"/>
              </a:ext>
            </a:extLst>
          </p:cNvPr>
          <p:cNvSpPr/>
          <p:nvPr/>
        </p:nvSpPr>
        <p:spPr>
          <a:xfrm>
            <a:off x="10020353" y="2773502"/>
            <a:ext cx="115572" cy="113902"/>
          </a:xfrm>
          <a:custGeom>
            <a:avLst/>
            <a:gdLst/>
            <a:ahLst/>
            <a:cxnLst/>
            <a:rect l="l" t="t" r="r" b="b"/>
            <a:pathLst>
              <a:path w="165100" h="172720">
                <a:moveTo>
                  <a:pt x="0" y="86159"/>
                </a:moveTo>
                <a:lnTo>
                  <a:pt x="10355" y="44184"/>
                </a:lnTo>
                <a:lnTo>
                  <a:pt x="37741" y="13534"/>
                </a:lnTo>
                <a:lnTo>
                  <a:pt x="76634" y="0"/>
                </a:lnTo>
                <a:lnTo>
                  <a:pt x="91935" y="1140"/>
                </a:lnTo>
                <a:lnTo>
                  <a:pt x="130920" y="17432"/>
                </a:lnTo>
                <a:lnTo>
                  <a:pt x="156427" y="48931"/>
                </a:lnTo>
                <a:lnTo>
                  <a:pt x="164566" y="86159"/>
                </a:lnTo>
                <a:lnTo>
                  <a:pt x="163348" y="101052"/>
                </a:lnTo>
                <a:lnTo>
                  <a:pt x="146705" y="139896"/>
                </a:lnTo>
                <a:lnTo>
                  <a:pt x="114871" y="165484"/>
                </a:lnTo>
                <a:lnTo>
                  <a:pt x="87933" y="172319"/>
                </a:lnTo>
                <a:lnTo>
                  <a:pt x="72634" y="171178"/>
                </a:lnTo>
                <a:lnTo>
                  <a:pt x="33652" y="154887"/>
                </a:lnTo>
                <a:lnTo>
                  <a:pt x="8142" y="123388"/>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29" name="object 59">
            <a:extLst>
              <a:ext uri="{FF2B5EF4-FFF2-40B4-BE49-F238E27FC236}">
                <a16:creationId xmlns:a16="http://schemas.microsoft.com/office/drawing/2014/main" id="{2964AF4D-5BF8-6640-A419-F9093B4B988C}"/>
              </a:ext>
            </a:extLst>
          </p:cNvPr>
          <p:cNvSpPr/>
          <p:nvPr/>
        </p:nvSpPr>
        <p:spPr>
          <a:xfrm>
            <a:off x="10020574" y="3113621"/>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30" name="object 59">
            <a:extLst>
              <a:ext uri="{FF2B5EF4-FFF2-40B4-BE49-F238E27FC236}">
                <a16:creationId xmlns:a16="http://schemas.microsoft.com/office/drawing/2014/main" id="{67FF2256-3665-D84C-B40C-0F43B5B66714}"/>
              </a:ext>
            </a:extLst>
          </p:cNvPr>
          <p:cNvSpPr/>
          <p:nvPr/>
        </p:nvSpPr>
        <p:spPr>
          <a:xfrm>
            <a:off x="10020574" y="3473270"/>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37" name="object 79">
            <a:extLst>
              <a:ext uri="{FF2B5EF4-FFF2-40B4-BE49-F238E27FC236}">
                <a16:creationId xmlns:a16="http://schemas.microsoft.com/office/drawing/2014/main" id="{EBF2E4CF-AF9E-204A-AA5D-F73A65D34F97}"/>
              </a:ext>
            </a:extLst>
          </p:cNvPr>
          <p:cNvSpPr txBox="1"/>
          <p:nvPr/>
        </p:nvSpPr>
        <p:spPr>
          <a:xfrm>
            <a:off x="7178845" y="1887992"/>
            <a:ext cx="1168120" cy="276999"/>
          </a:xfrm>
          <a:prstGeom prst="rect">
            <a:avLst/>
          </a:prstGeom>
        </p:spPr>
        <p:txBody>
          <a:bodyPr vert="horz" wrap="square" lIns="0" tIns="0" rIns="0" bIns="0" rtlCol="0">
            <a:spAutoFit/>
          </a:bodyPr>
          <a:lstStyle/>
          <a:p>
            <a:pPr marL="12700" marR="5333" indent="-12700" algn="ctr"/>
            <a:r>
              <a:rPr lang="en-US" sz="900" b="1" spc="-47">
                <a:solidFill>
                  <a:srgbClr val="6D2077">
                    <a:lumMod val="75000"/>
                  </a:srgbClr>
                </a:solidFill>
                <a:latin typeface="Univers LT Std 45 Light" panose="020B0403020202020204" pitchFamily="34" charset="0"/>
                <a:cs typeface="Arial" panose="020B0604020202020204" pitchFamily="34" charset="0"/>
              </a:rPr>
              <a:t>Core Analytics Task Execution</a:t>
            </a:r>
            <a:endParaRPr lang="en-US" sz="900" b="1">
              <a:solidFill>
                <a:srgbClr val="6D2077">
                  <a:lumMod val="75000"/>
                </a:srgbClr>
              </a:solidFill>
              <a:latin typeface="Univers LT Std 45 Light" panose="020B0403020202020204" pitchFamily="34" charset="0"/>
              <a:cs typeface="Arial" panose="020B0604020202020204" pitchFamily="34" charset="0"/>
            </a:endParaRPr>
          </a:p>
        </p:txBody>
      </p:sp>
      <p:sp>
        <p:nvSpPr>
          <p:cNvPr id="341" name="object 40">
            <a:extLst>
              <a:ext uri="{FF2B5EF4-FFF2-40B4-BE49-F238E27FC236}">
                <a16:creationId xmlns:a16="http://schemas.microsoft.com/office/drawing/2014/main" id="{441A092E-C704-D047-961E-905934A95135}"/>
              </a:ext>
            </a:extLst>
          </p:cNvPr>
          <p:cNvSpPr txBox="1"/>
          <p:nvPr/>
        </p:nvSpPr>
        <p:spPr>
          <a:xfrm>
            <a:off x="6886040" y="3460706"/>
            <a:ext cx="884087"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Feature </a:t>
            </a:r>
          </a:p>
          <a:p>
            <a:pPr marL="13334" algn="r"/>
            <a:r>
              <a:rPr lang="en-US" sz="800" spc="-47">
                <a:solidFill>
                  <a:srgbClr val="555555"/>
                </a:solidFill>
                <a:latin typeface="Univers LT Std 45 Light" panose="020B0403020202020204" pitchFamily="34" charset="0"/>
                <a:cs typeface="Arial" panose="020B0604020202020204" pitchFamily="34" charset="0"/>
              </a:rPr>
              <a:t>Engineering</a:t>
            </a:r>
            <a:endParaRPr lang="en-US" sz="800">
              <a:solidFill>
                <a:prstClr val="black"/>
              </a:solidFill>
              <a:latin typeface="Univers LT Std 45 Light" panose="020B0403020202020204" pitchFamily="34" charset="0"/>
              <a:cs typeface="Arial" panose="020B0604020202020204" pitchFamily="34" charset="0"/>
            </a:endParaRPr>
          </a:p>
        </p:txBody>
      </p:sp>
      <p:sp>
        <p:nvSpPr>
          <p:cNvPr id="342" name="object 41">
            <a:extLst>
              <a:ext uri="{FF2B5EF4-FFF2-40B4-BE49-F238E27FC236}">
                <a16:creationId xmlns:a16="http://schemas.microsoft.com/office/drawing/2014/main" id="{7B2D20F1-D21F-3A4D-AA4E-5CE464D56EDA}"/>
              </a:ext>
            </a:extLst>
          </p:cNvPr>
          <p:cNvSpPr txBox="1"/>
          <p:nvPr/>
        </p:nvSpPr>
        <p:spPr>
          <a:xfrm>
            <a:off x="6962009" y="3055593"/>
            <a:ext cx="805311"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Data </a:t>
            </a:r>
          </a:p>
          <a:p>
            <a:pPr marL="13334" algn="r"/>
            <a:r>
              <a:rPr lang="en-US" sz="800" spc="-47">
                <a:solidFill>
                  <a:srgbClr val="555555"/>
                </a:solidFill>
                <a:latin typeface="Univers LT Std 45 Light" panose="020B0403020202020204" pitchFamily="34" charset="0"/>
                <a:cs typeface="Arial" panose="020B0604020202020204" pitchFamily="34" charset="0"/>
              </a:rPr>
              <a:t>Cleaning</a:t>
            </a:r>
            <a:endParaRPr lang="en-US" sz="800">
              <a:solidFill>
                <a:prstClr val="black"/>
              </a:solidFill>
              <a:latin typeface="Univers LT Std 45 Light" panose="020B0403020202020204" pitchFamily="34" charset="0"/>
              <a:cs typeface="Arial" panose="020B0604020202020204" pitchFamily="34" charset="0"/>
            </a:endParaRPr>
          </a:p>
        </p:txBody>
      </p:sp>
      <p:sp>
        <p:nvSpPr>
          <p:cNvPr id="343" name="object 41">
            <a:extLst>
              <a:ext uri="{FF2B5EF4-FFF2-40B4-BE49-F238E27FC236}">
                <a16:creationId xmlns:a16="http://schemas.microsoft.com/office/drawing/2014/main" id="{A671A16D-4288-5449-B6FC-57AE85DF51CC}"/>
              </a:ext>
            </a:extLst>
          </p:cNvPr>
          <p:cNvSpPr txBox="1"/>
          <p:nvPr/>
        </p:nvSpPr>
        <p:spPr>
          <a:xfrm>
            <a:off x="6718745" y="2770614"/>
            <a:ext cx="1051378"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Environment Installation</a:t>
            </a:r>
            <a:endParaRPr sz="800">
              <a:solidFill>
                <a:prstClr val="black"/>
              </a:solidFill>
              <a:latin typeface="Univers LT Std 45 Light" panose="020B0403020202020204" pitchFamily="34" charset="0"/>
              <a:cs typeface="Arial" panose="020B0604020202020204" pitchFamily="34" charset="0"/>
            </a:endParaRPr>
          </a:p>
        </p:txBody>
      </p:sp>
      <p:sp>
        <p:nvSpPr>
          <p:cNvPr id="344" name="object 67">
            <a:extLst>
              <a:ext uri="{FF2B5EF4-FFF2-40B4-BE49-F238E27FC236}">
                <a16:creationId xmlns:a16="http://schemas.microsoft.com/office/drawing/2014/main" id="{6BE7E810-925A-B043-A4AD-81517D3D8AE1}"/>
              </a:ext>
            </a:extLst>
          </p:cNvPr>
          <p:cNvSpPr/>
          <p:nvPr/>
        </p:nvSpPr>
        <p:spPr>
          <a:xfrm>
            <a:off x="7810205" y="2773502"/>
            <a:ext cx="115572" cy="113902"/>
          </a:xfrm>
          <a:custGeom>
            <a:avLst/>
            <a:gdLst/>
            <a:ahLst/>
            <a:cxnLst/>
            <a:rect l="l" t="t" r="r" b="b"/>
            <a:pathLst>
              <a:path w="165100" h="172720">
                <a:moveTo>
                  <a:pt x="0" y="86159"/>
                </a:moveTo>
                <a:lnTo>
                  <a:pt x="10355" y="44184"/>
                </a:lnTo>
                <a:lnTo>
                  <a:pt x="37741" y="13534"/>
                </a:lnTo>
                <a:lnTo>
                  <a:pt x="76634" y="0"/>
                </a:lnTo>
                <a:lnTo>
                  <a:pt x="91935" y="1140"/>
                </a:lnTo>
                <a:lnTo>
                  <a:pt x="130920" y="17432"/>
                </a:lnTo>
                <a:lnTo>
                  <a:pt x="156427" y="48931"/>
                </a:lnTo>
                <a:lnTo>
                  <a:pt x="164566" y="86159"/>
                </a:lnTo>
                <a:lnTo>
                  <a:pt x="163348" y="101052"/>
                </a:lnTo>
                <a:lnTo>
                  <a:pt x="146705" y="139896"/>
                </a:lnTo>
                <a:lnTo>
                  <a:pt x="114871" y="165484"/>
                </a:lnTo>
                <a:lnTo>
                  <a:pt x="87933" y="172319"/>
                </a:lnTo>
                <a:lnTo>
                  <a:pt x="72634" y="171178"/>
                </a:lnTo>
                <a:lnTo>
                  <a:pt x="33652" y="154887"/>
                </a:lnTo>
                <a:lnTo>
                  <a:pt x="8142" y="123388"/>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45" name="object 59">
            <a:extLst>
              <a:ext uri="{FF2B5EF4-FFF2-40B4-BE49-F238E27FC236}">
                <a16:creationId xmlns:a16="http://schemas.microsoft.com/office/drawing/2014/main" id="{BC0F4E2E-2E86-D04A-893A-4D9A9AC49AA0}"/>
              </a:ext>
            </a:extLst>
          </p:cNvPr>
          <p:cNvSpPr/>
          <p:nvPr/>
        </p:nvSpPr>
        <p:spPr>
          <a:xfrm>
            <a:off x="7810427" y="3113621"/>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46" name="object 59">
            <a:extLst>
              <a:ext uri="{FF2B5EF4-FFF2-40B4-BE49-F238E27FC236}">
                <a16:creationId xmlns:a16="http://schemas.microsoft.com/office/drawing/2014/main" id="{3B20CF1D-9D7B-AE4B-AFE7-CD9904A51F83}"/>
              </a:ext>
            </a:extLst>
          </p:cNvPr>
          <p:cNvSpPr/>
          <p:nvPr/>
        </p:nvSpPr>
        <p:spPr>
          <a:xfrm>
            <a:off x="7810427" y="3512258"/>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47" name="object 59">
            <a:extLst>
              <a:ext uri="{FF2B5EF4-FFF2-40B4-BE49-F238E27FC236}">
                <a16:creationId xmlns:a16="http://schemas.microsoft.com/office/drawing/2014/main" id="{BC302225-C37E-5043-AAEE-82E3D54EBBE0}"/>
              </a:ext>
            </a:extLst>
          </p:cNvPr>
          <p:cNvSpPr/>
          <p:nvPr/>
        </p:nvSpPr>
        <p:spPr>
          <a:xfrm>
            <a:off x="7810427" y="3845279"/>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48" name="object 26">
            <a:extLst>
              <a:ext uri="{FF2B5EF4-FFF2-40B4-BE49-F238E27FC236}">
                <a16:creationId xmlns:a16="http://schemas.microsoft.com/office/drawing/2014/main" id="{6EFFF7B6-CCA4-3241-B1DF-55E6AF0B0099}"/>
              </a:ext>
            </a:extLst>
          </p:cNvPr>
          <p:cNvSpPr txBox="1"/>
          <p:nvPr/>
        </p:nvSpPr>
        <p:spPr>
          <a:xfrm>
            <a:off x="2985181" y="3462363"/>
            <a:ext cx="1076023"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Project Brief Development</a:t>
            </a:r>
            <a:endParaRPr sz="800" spc="-47">
              <a:solidFill>
                <a:srgbClr val="555555"/>
              </a:solidFill>
              <a:latin typeface="Univers LT Std 45 Light" panose="020B0403020202020204" pitchFamily="34" charset="0"/>
              <a:cs typeface="Arial" panose="020B0604020202020204" pitchFamily="34" charset="0"/>
            </a:endParaRPr>
          </a:p>
        </p:txBody>
      </p:sp>
      <p:sp>
        <p:nvSpPr>
          <p:cNvPr id="349" name="object 93">
            <a:extLst>
              <a:ext uri="{FF2B5EF4-FFF2-40B4-BE49-F238E27FC236}">
                <a16:creationId xmlns:a16="http://schemas.microsoft.com/office/drawing/2014/main" id="{9BCFF4D6-E673-B946-9DE6-F0D9BBE92664}"/>
              </a:ext>
            </a:extLst>
          </p:cNvPr>
          <p:cNvSpPr/>
          <p:nvPr/>
        </p:nvSpPr>
        <p:spPr>
          <a:xfrm>
            <a:off x="4250609" y="3255264"/>
            <a:ext cx="115572" cy="113902"/>
          </a:xfrm>
          <a:custGeom>
            <a:avLst/>
            <a:gdLst/>
            <a:ahLst/>
            <a:cxnLst/>
            <a:rect l="l" t="t" r="r" b="b"/>
            <a:pathLst>
              <a:path w="165100" h="172720">
                <a:moveTo>
                  <a:pt x="76634" y="0"/>
                </a:moveTo>
                <a:lnTo>
                  <a:pt x="37741" y="13534"/>
                </a:lnTo>
                <a:lnTo>
                  <a:pt x="10355" y="44184"/>
                </a:lnTo>
                <a:lnTo>
                  <a:pt x="0" y="86159"/>
                </a:lnTo>
                <a:lnTo>
                  <a:pt x="590" y="96542"/>
                </a:lnTo>
                <a:lnTo>
                  <a:pt x="14902" y="135253"/>
                </a:lnTo>
                <a:lnTo>
                  <a:pt x="45346" y="162267"/>
                </a:lnTo>
                <a:lnTo>
                  <a:pt x="87933" y="172319"/>
                </a:lnTo>
                <a:lnTo>
                  <a:pt x="101838" y="170067"/>
                </a:lnTo>
                <a:lnTo>
                  <a:pt x="137510" y="150184"/>
                </a:lnTo>
                <a:lnTo>
                  <a:pt x="159829" y="115115"/>
                </a:lnTo>
                <a:lnTo>
                  <a:pt x="164566" y="86159"/>
                </a:lnTo>
                <a:lnTo>
                  <a:pt x="163976" y="75778"/>
                </a:lnTo>
                <a:lnTo>
                  <a:pt x="149668" y="37066"/>
                </a:lnTo>
                <a:lnTo>
                  <a:pt x="119226" y="10051"/>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50" name="object 60">
            <a:extLst>
              <a:ext uri="{FF2B5EF4-FFF2-40B4-BE49-F238E27FC236}">
                <a16:creationId xmlns:a16="http://schemas.microsoft.com/office/drawing/2014/main" id="{E1CF37F7-766F-7B45-962F-4E42E53A01DB}"/>
              </a:ext>
            </a:extLst>
          </p:cNvPr>
          <p:cNvSpPr/>
          <p:nvPr/>
        </p:nvSpPr>
        <p:spPr>
          <a:xfrm>
            <a:off x="4109725" y="3487888"/>
            <a:ext cx="115129" cy="113902"/>
          </a:xfrm>
          <a:custGeom>
            <a:avLst/>
            <a:gdLst/>
            <a:ahLst/>
            <a:cxnLst/>
            <a:rect l="l" t="t" r="r" b="b"/>
            <a:pathLst>
              <a:path w="164464" h="172720">
                <a:moveTo>
                  <a:pt x="76634" y="0"/>
                </a:moveTo>
                <a:lnTo>
                  <a:pt x="37741" y="13534"/>
                </a:lnTo>
                <a:lnTo>
                  <a:pt x="10355" y="44184"/>
                </a:lnTo>
                <a:lnTo>
                  <a:pt x="0" y="86159"/>
                </a:lnTo>
                <a:lnTo>
                  <a:pt x="212" y="92410"/>
                </a:lnTo>
                <a:lnTo>
                  <a:pt x="13212" y="133082"/>
                </a:lnTo>
                <a:lnTo>
                  <a:pt x="42508" y="161701"/>
                </a:lnTo>
                <a:lnTo>
                  <a:pt x="82695" y="172518"/>
                </a:lnTo>
                <a:lnTo>
                  <a:pt x="95986" y="171316"/>
                </a:lnTo>
                <a:lnTo>
                  <a:pt x="131029" y="155042"/>
                </a:lnTo>
                <a:lnTo>
                  <a:pt x="155233" y="122167"/>
                </a:lnTo>
                <a:lnTo>
                  <a:pt x="163976" y="75778"/>
                </a:lnTo>
                <a:lnTo>
                  <a:pt x="161245" y="61900"/>
                </a:lnTo>
                <a:lnTo>
                  <a:pt x="141116" y="26502"/>
                </a:lnTo>
                <a:lnTo>
                  <a:pt x="106182" y="4556"/>
                </a:lnTo>
                <a:lnTo>
                  <a:pt x="76634" y="0"/>
                </a:lnTo>
                <a:close/>
              </a:path>
            </a:pathLst>
          </a:custGeom>
          <a:solidFill>
            <a:srgbClr val="FFFFFF"/>
          </a:solidFill>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51" name="object 61">
            <a:extLst>
              <a:ext uri="{FF2B5EF4-FFF2-40B4-BE49-F238E27FC236}">
                <a16:creationId xmlns:a16="http://schemas.microsoft.com/office/drawing/2014/main" id="{B0492CB8-65A7-0D42-90D7-AB3D89C183C9}"/>
              </a:ext>
            </a:extLst>
          </p:cNvPr>
          <p:cNvSpPr/>
          <p:nvPr/>
        </p:nvSpPr>
        <p:spPr>
          <a:xfrm>
            <a:off x="5712923" y="3499363"/>
            <a:ext cx="115129" cy="113902"/>
          </a:xfrm>
          <a:custGeom>
            <a:avLst/>
            <a:gdLst/>
            <a:ahLst/>
            <a:cxnLst/>
            <a:rect l="l" t="t" r="r" b="b"/>
            <a:pathLst>
              <a:path w="164464"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52" name="object 61">
            <a:extLst>
              <a:ext uri="{FF2B5EF4-FFF2-40B4-BE49-F238E27FC236}">
                <a16:creationId xmlns:a16="http://schemas.microsoft.com/office/drawing/2014/main" id="{4AF2CF39-9455-724D-AE05-7A22FFD8862B}"/>
              </a:ext>
            </a:extLst>
          </p:cNvPr>
          <p:cNvSpPr/>
          <p:nvPr/>
        </p:nvSpPr>
        <p:spPr>
          <a:xfrm>
            <a:off x="4139014" y="3485311"/>
            <a:ext cx="115129" cy="113902"/>
          </a:xfrm>
          <a:custGeom>
            <a:avLst/>
            <a:gdLst/>
            <a:ahLst/>
            <a:cxnLst/>
            <a:rect l="l" t="t" r="r" b="b"/>
            <a:pathLst>
              <a:path w="164464"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ln w="19050">
            <a:solidFill>
              <a:srgbClr val="4796B5"/>
            </a:solidFill>
          </a:ln>
        </p:spPr>
        <p:txBody>
          <a:bodyPr wrap="square" lIns="0" tIns="0" rIns="0" bIns="0" rtlCol="0"/>
          <a:lstStyle/>
          <a:p>
            <a:endParaRPr sz="800">
              <a:solidFill>
                <a:prstClr val="black"/>
              </a:solidFill>
              <a:latin typeface="Univers LT Std 45 Light" panose="020B0403020202020204" pitchFamily="34" charset="0"/>
              <a:cs typeface="Arial" panose="020B0604020202020204" pitchFamily="34" charset="0"/>
            </a:endParaRPr>
          </a:p>
        </p:txBody>
      </p:sp>
      <p:sp>
        <p:nvSpPr>
          <p:cNvPr id="353" name="object 40">
            <a:extLst>
              <a:ext uri="{FF2B5EF4-FFF2-40B4-BE49-F238E27FC236}">
                <a16:creationId xmlns:a16="http://schemas.microsoft.com/office/drawing/2014/main" id="{CE8ABBD8-B36B-7947-BB50-69BB2F42B594}"/>
              </a:ext>
            </a:extLst>
          </p:cNvPr>
          <p:cNvSpPr txBox="1"/>
          <p:nvPr/>
        </p:nvSpPr>
        <p:spPr>
          <a:xfrm>
            <a:off x="6827202" y="3855717"/>
            <a:ext cx="884087" cy="123111"/>
          </a:xfrm>
          <a:prstGeom prst="rect">
            <a:avLst/>
          </a:prstGeom>
        </p:spPr>
        <p:txBody>
          <a:bodyPr vert="horz" wrap="square" lIns="0" tIns="0" rIns="0" bIns="0" rtlCol="0">
            <a:spAutoFit/>
          </a:bodyPr>
          <a:lstStyle/>
          <a:p>
            <a:pPr marL="13334" algn="r"/>
            <a:endParaRPr lang="en-US" sz="800">
              <a:solidFill>
                <a:prstClr val="black"/>
              </a:solidFill>
              <a:latin typeface="Univers LT Std 45 Light" panose="020B0403020202020204" pitchFamily="34" charset="0"/>
              <a:cs typeface="Arial" panose="020B0604020202020204" pitchFamily="34" charset="0"/>
            </a:endParaRPr>
          </a:p>
        </p:txBody>
      </p:sp>
      <p:sp>
        <p:nvSpPr>
          <p:cNvPr id="354" name="TextBox 353">
            <a:extLst>
              <a:ext uri="{FF2B5EF4-FFF2-40B4-BE49-F238E27FC236}">
                <a16:creationId xmlns:a16="http://schemas.microsoft.com/office/drawing/2014/main" id="{5BDD5A60-BCEC-E546-B2FF-07E50548D3D5}"/>
              </a:ext>
            </a:extLst>
          </p:cNvPr>
          <p:cNvSpPr txBox="1"/>
          <p:nvPr/>
        </p:nvSpPr>
        <p:spPr>
          <a:xfrm>
            <a:off x="8098104" y="4677136"/>
            <a:ext cx="0" cy="0"/>
          </a:xfrm>
          <a:prstGeom prst="rect">
            <a:avLst/>
          </a:prstGeom>
          <a:noFill/>
        </p:spPr>
        <p:txBody>
          <a:bodyPr wrap="none" lIns="54610" tIns="54610" rIns="54610" bIns="54610" rtlCol="0">
            <a:noAutofit/>
          </a:bodyPr>
          <a:lstStyle/>
          <a:p>
            <a:pPr>
              <a:spcAft>
                <a:spcPts val="600"/>
              </a:spcAft>
            </a:pPr>
            <a:endParaRPr lang="en-US" sz="800" err="1">
              <a:solidFill>
                <a:srgbClr val="00338D"/>
              </a:solidFill>
              <a:latin typeface="Arial"/>
            </a:endParaRPr>
          </a:p>
        </p:txBody>
      </p:sp>
      <p:sp>
        <p:nvSpPr>
          <p:cNvPr id="355" name="object 59">
            <a:extLst>
              <a:ext uri="{FF2B5EF4-FFF2-40B4-BE49-F238E27FC236}">
                <a16:creationId xmlns:a16="http://schemas.microsoft.com/office/drawing/2014/main" id="{301607DA-A7A0-CC45-B1C5-844C9F0353EB}"/>
              </a:ext>
            </a:extLst>
          </p:cNvPr>
          <p:cNvSpPr/>
          <p:nvPr/>
        </p:nvSpPr>
        <p:spPr>
          <a:xfrm>
            <a:off x="7809427" y="4217838"/>
            <a:ext cx="115129" cy="113902"/>
          </a:xfrm>
          <a:custGeom>
            <a:avLst/>
            <a:gdLst/>
            <a:ahLst/>
            <a:cxnLst/>
            <a:rect l="l" t="t" r="r" b="b"/>
            <a:pathLst>
              <a:path w="164465" h="172720">
                <a:moveTo>
                  <a:pt x="0" y="86159"/>
                </a:moveTo>
                <a:lnTo>
                  <a:pt x="10355" y="44184"/>
                </a:lnTo>
                <a:lnTo>
                  <a:pt x="37741" y="13534"/>
                </a:lnTo>
                <a:lnTo>
                  <a:pt x="76634" y="0"/>
                </a:lnTo>
                <a:lnTo>
                  <a:pt x="91935" y="1140"/>
                </a:lnTo>
                <a:lnTo>
                  <a:pt x="130920" y="17432"/>
                </a:lnTo>
                <a:lnTo>
                  <a:pt x="156427" y="48931"/>
                </a:lnTo>
                <a:lnTo>
                  <a:pt x="163976" y="75778"/>
                </a:lnTo>
                <a:lnTo>
                  <a:pt x="163065" y="92552"/>
                </a:lnTo>
                <a:lnTo>
                  <a:pt x="148655" y="134779"/>
                </a:lnTo>
                <a:lnTo>
                  <a:pt x="120324" y="162464"/>
                </a:lnTo>
                <a:lnTo>
                  <a:pt x="82695" y="172518"/>
                </a:lnTo>
                <a:lnTo>
                  <a:pt x="68422" y="171246"/>
                </a:lnTo>
                <a:lnTo>
                  <a:pt x="31266" y="153856"/>
                </a:lnTo>
                <a:lnTo>
                  <a:pt x="6801" y="120580"/>
                </a:lnTo>
                <a:lnTo>
                  <a:pt x="0" y="86159"/>
                </a:lnTo>
                <a:close/>
              </a:path>
            </a:pathLst>
          </a:custGeom>
          <a:solidFill>
            <a:sysClr val="window" lastClr="FFFFFF"/>
          </a:solidFill>
          <a:ln w="19050">
            <a:solidFill>
              <a:srgbClr val="4796B5"/>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800" i="0" u="none" strike="noStrike" kern="0" cap="none" spc="0" normalizeH="0" baseline="0" noProof="0">
              <a:ln>
                <a:noFill/>
              </a:ln>
              <a:solidFill>
                <a:prstClr val="black"/>
              </a:solidFill>
              <a:effectLst/>
              <a:uLnTx/>
              <a:uFillTx/>
              <a:latin typeface="Univers LT Std 45 Light" panose="020B0403020202020204" pitchFamily="34" charset="0"/>
              <a:cs typeface="Arial" panose="020B0604020202020204" pitchFamily="34" charset="0"/>
            </a:endParaRPr>
          </a:p>
        </p:txBody>
      </p:sp>
      <p:sp>
        <p:nvSpPr>
          <p:cNvPr id="360" name="object 41">
            <a:extLst>
              <a:ext uri="{FF2B5EF4-FFF2-40B4-BE49-F238E27FC236}">
                <a16:creationId xmlns:a16="http://schemas.microsoft.com/office/drawing/2014/main" id="{49EA2301-E33B-4F4C-A998-06C58BC02152}"/>
              </a:ext>
            </a:extLst>
          </p:cNvPr>
          <p:cNvSpPr txBox="1"/>
          <p:nvPr/>
        </p:nvSpPr>
        <p:spPr>
          <a:xfrm>
            <a:off x="6815594" y="4148251"/>
            <a:ext cx="946578" cy="246221"/>
          </a:xfrm>
          <a:prstGeom prst="rect">
            <a:avLst/>
          </a:prstGeom>
        </p:spPr>
        <p:txBody>
          <a:bodyPr vert="horz" wrap="square" lIns="0" tIns="0" rIns="0" bIns="0" rtlCol="0">
            <a:spAutoFit/>
          </a:bodyPr>
          <a:lstStyle/>
          <a:p>
            <a:pPr marL="13334" algn="r"/>
            <a:r>
              <a:rPr lang="en-US" sz="800" spc="-47">
                <a:solidFill>
                  <a:srgbClr val="555555"/>
                </a:solidFill>
                <a:latin typeface="Univers LT Std 45 Light" panose="020B0403020202020204" pitchFamily="34" charset="0"/>
                <a:cs typeface="Arial" panose="020B0604020202020204" pitchFamily="34" charset="0"/>
              </a:rPr>
              <a:t>Model </a:t>
            </a:r>
          </a:p>
          <a:p>
            <a:pPr marL="13334" algn="r"/>
            <a:r>
              <a:rPr lang="en-US" sz="800" spc="-47">
                <a:solidFill>
                  <a:srgbClr val="555555"/>
                </a:solidFill>
                <a:latin typeface="Univers LT Std 45 Light" panose="020B0403020202020204" pitchFamily="34" charset="0"/>
                <a:cs typeface="Arial" panose="020B0604020202020204" pitchFamily="34" charset="0"/>
              </a:rPr>
              <a:t>Development</a:t>
            </a:r>
            <a:endParaRPr sz="800">
              <a:solidFill>
                <a:prstClr val="black"/>
              </a:solidFill>
              <a:latin typeface="Univers LT Std 45 Light" panose="020B0403020202020204" pitchFamily="34" charset="0"/>
              <a:cs typeface="Arial" panose="020B0604020202020204" pitchFamily="34" charset="0"/>
            </a:endParaRPr>
          </a:p>
        </p:txBody>
      </p:sp>
      <p:sp>
        <p:nvSpPr>
          <p:cNvPr id="361" name="object 40">
            <a:extLst>
              <a:ext uri="{FF2B5EF4-FFF2-40B4-BE49-F238E27FC236}">
                <a16:creationId xmlns:a16="http://schemas.microsoft.com/office/drawing/2014/main" id="{1865CEEA-0CAE-0C40-A3F4-2E445D51018E}"/>
              </a:ext>
            </a:extLst>
          </p:cNvPr>
          <p:cNvSpPr txBox="1"/>
          <p:nvPr/>
        </p:nvSpPr>
        <p:spPr>
          <a:xfrm>
            <a:off x="6886040" y="3782465"/>
            <a:ext cx="884087" cy="246221"/>
          </a:xfrm>
          <a:prstGeom prst="rect">
            <a:avLst/>
          </a:prstGeom>
        </p:spPr>
        <p:txBody>
          <a:bodyPr vert="horz" wrap="square" lIns="0" tIns="0" rIns="0" bIns="0" rtlCol="0">
            <a:spAutoFit/>
          </a:bodyPr>
          <a:lstStyle/>
          <a:p>
            <a:pPr marL="13334" algn="r"/>
            <a:r>
              <a:rPr lang="en-US" sz="800" spc="-42">
                <a:solidFill>
                  <a:srgbClr val="555555"/>
                </a:solidFill>
                <a:latin typeface="Univers LT Std 45 Light" panose="020B0403020202020204" pitchFamily="34" charset="0"/>
                <a:cs typeface="Arial" panose="020B0604020202020204" pitchFamily="34" charset="0"/>
              </a:rPr>
              <a:t>Exploratory Data Analysis</a:t>
            </a:r>
            <a:endParaRPr lang="en-US" sz="800">
              <a:solidFill>
                <a:prstClr val="black"/>
              </a:solidFill>
              <a:latin typeface="Univers LT Std 45 Light" panose="020B0403020202020204" pitchFamily="34" charset="0"/>
              <a:cs typeface="Arial" panose="020B0604020202020204" pitchFamily="34" charset="0"/>
            </a:endParaRPr>
          </a:p>
        </p:txBody>
      </p:sp>
      <p:sp>
        <p:nvSpPr>
          <p:cNvPr id="362" name="TextBox 361">
            <a:extLst>
              <a:ext uri="{FF2B5EF4-FFF2-40B4-BE49-F238E27FC236}">
                <a16:creationId xmlns:a16="http://schemas.microsoft.com/office/drawing/2014/main" id="{BC1E82E0-512F-D342-A205-A475ED393007}"/>
              </a:ext>
            </a:extLst>
          </p:cNvPr>
          <p:cNvSpPr txBox="1"/>
          <p:nvPr/>
        </p:nvSpPr>
        <p:spPr>
          <a:xfrm>
            <a:off x="9207687" y="4677136"/>
            <a:ext cx="0" cy="0"/>
          </a:xfrm>
          <a:prstGeom prst="rect">
            <a:avLst/>
          </a:prstGeom>
          <a:noFill/>
        </p:spPr>
        <p:txBody>
          <a:bodyPr wrap="none" lIns="54610" tIns="54610" rIns="54610" bIns="54610" rtlCol="0">
            <a:noAutofit/>
          </a:bodyPr>
          <a:lstStyle/>
          <a:p>
            <a:pPr>
              <a:spcAft>
                <a:spcPts val="600"/>
              </a:spcAft>
            </a:pPr>
            <a:endParaRPr lang="en-US" sz="800" err="1">
              <a:solidFill>
                <a:srgbClr val="00338D"/>
              </a:solidFill>
              <a:latin typeface="Arial"/>
            </a:endParaRPr>
          </a:p>
        </p:txBody>
      </p:sp>
      <p:sp>
        <p:nvSpPr>
          <p:cNvPr id="363" name="Oval 362">
            <a:extLst>
              <a:ext uri="{FF2B5EF4-FFF2-40B4-BE49-F238E27FC236}">
                <a16:creationId xmlns:a16="http://schemas.microsoft.com/office/drawing/2014/main" id="{403A49A9-CCAF-904F-857B-56DB7E40961F}"/>
              </a:ext>
            </a:extLst>
          </p:cNvPr>
          <p:cNvSpPr/>
          <p:nvPr/>
        </p:nvSpPr>
        <p:spPr>
          <a:xfrm>
            <a:off x="3623800" y="1615069"/>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sp>
        <p:nvSpPr>
          <p:cNvPr id="364" name="Oval 363">
            <a:extLst>
              <a:ext uri="{FF2B5EF4-FFF2-40B4-BE49-F238E27FC236}">
                <a16:creationId xmlns:a16="http://schemas.microsoft.com/office/drawing/2014/main" id="{4CC5003B-ACC3-DE4D-9B38-2E8CE7BEFD02}"/>
              </a:ext>
            </a:extLst>
          </p:cNvPr>
          <p:cNvSpPr/>
          <p:nvPr/>
        </p:nvSpPr>
        <p:spPr>
          <a:xfrm>
            <a:off x="4488553" y="1615069"/>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cxnSp>
        <p:nvCxnSpPr>
          <p:cNvPr id="365" name="Straight Connector 364">
            <a:extLst>
              <a:ext uri="{FF2B5EF4-FFF2-40B4-BE49-F238E27FC236}">
                <a16:creationId xmlns:a16="http://schemas.microsoft.com/office/drawing/2014/main" id="{16F4398D-ABC6-B448-97C8-FAD02C2D8C3A}"/>
              </a:ext>
            </a:extLst>
          </p:cNvPr>
          <p:cNvCxnSpPr>
            <a:cxnSpLocks/>
          </p:cNvCxnSpPr>
          <p:nvPr/>
        </p:nvCxnSpPr>
        <p:spPr>
          <a:xfrm>
            <a:off x="3695450" y="1679428"/>
            <a:ext cx="903294" cy="0"/>
          </a:xfrm>
          <a:prstGeom prst="line">
            <a:avLst/>
          </a:prstGeom>
          <a:noFill/>
          <a:ln w="12700" cap="flat" cmpd="sng" algn="ctr">
            <a:solidFill>
              <a:srgbClr val="C00000"/>
            </a:solidFill>
            <a:prstDash val="solid"/>
            <a:miter lim="800000"/>
          </a:ln>
          <a:effectLst/>
        </p:spPr>
      </p:cxnSp>
      <p:sp>
        <p:nvSpPr>
          <p:cNvPr id="366" name="Oval 365">
            <a:extLst>
              <a:ext uri="{FF2B5EF4-FFF2-40B4-BE49-F238E27FC236}">
                <a16:creationId xmlns:a16="http://schemas.microsoft.com/office/drawing/2014/main" id="{47BFE82F-18A7-8842-97A8-23D16ED763AE}"/>
              </a:ext>
            </a:extLst>
          </p:cNvPr>
          <p:cNvSpPr/>
          <p:nvPr/>
        </p:nvSpPr>
        <p:spPr>
          <a:xfrm>
            <a:off x="4488553" y="1613418"/>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sp>
        <p:nvSpPr>
          <p:cNvPr id="367" name="Oval 366">
            <a:extLst>
              <a:ext uri="{FF2B5EF4-FFF2-40B4-BE49-F238E27FC236}">
                <a16:creationId xmlns:a16="http://schemas.microsoft.com/office/drawing/2014/main" id="{3552B798-72AA-5F47-8943-5CE5EF518FF5}"/>
              </a:ext>
            </a:extLst>
          </p:cNvPr>
          <p:cNvSpPr/>
          <p:nvPr/>
        </p:nvSpPr>
        <p:spPr>
          <a:xfrm>
            <a:off x="6587515" y="1613418"/>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cxnSp>
        <p:nvCxnSpPr>
          <p:cNvPr id="368" name="Straight Connector 367">
            <a:extLst>
              <a:ext uri="{FF2B5EF4-FFF2-40B4-BE49-F238E27FC236}">
                <a16:creationId xmlns:a16="http://schemas.microsoft.com/office/drawing/2014/main" id="{975131EC-330F-2843-B244-3CC1009B94A9}"/>
              </a:ext>
            </a:extLst>
          </p:cNvPr>
          <p:cNvCxnSpPr>
            <a:cxnSpLocks/>
          </p:cNvCxnSpPr>
          <p:nvPr/>
        </p:nvCxnSpPr>
        <p:spPr>
          <a:xfrm>
            <a:off x="4517178" y="1677777"/>
            <a:ext cx="2129924" cy="0"/>
          </a:xfrm>
          <a:prstGeom prst="line">
            <a:avLst/>
          </a:prstGeom>
          <a:noFill/>
          <a:ln w="12700" cap="flat" cmpd="sng" algn="ctr">
            <a:solidFill>
              <a:srgbClr val="C00000"/>
            </a:solidFill>
            <a:prstDash val="solid"/>
            <a:miter lim="800000"/>
          </a:ln>
          <a:effectLst/>
        </p:spPr>
      </p:cxnSp>
      <p:sp>
        <p:nvSpPr>
          <p:cNvPr id="369" name="Oval 368">
            <a:extLst>
              <a:ext uri="{FF2B5EF4-FFF2-40B4-BE49-F238E27FC236}">
                <a16:creationId xmlns:a16="http://schemas.microsoft.com/office/drawing/2014/main" id="{F1B72DC7-F2EF-FC46-9DAC-B91A25376063}"/>
              </a:ext>
            </a:extLst>
          </p:cNvPr>
          <p:cNvSpPr/>
          <p:nvPr/>
        </p:nvSpPr>
        <p:spPr>
          <a:xfrm>
            <a:off x="6596980" y="1611634"/>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sp>
        <p:nvSpPr>
          <p:cNvPr id="370" name="Oval 369">
            <a:extLst>
              <a:ext uri="{FF2B5EF4-FFF2-40B4-BE49-F238E27FC236}">
                <a16:creationId xmlns:a16="http://schemas.microsoft.com/office/drawing/2014/main" id="{AD2D88A7-AFB8-9D42-BC54-73C3925301D6}"/>
              </a:ext>
            </a:extLst>
          </p:cNvPr>
          <p:cNvSpPr/>
          <p:nvPr/>
        </p:nvSpPr>
        <p:spPr>
          <a:xfrm>
            <a:off x="8695942" y="1611634"/>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cxnSp>
        <p:nvCxnSpPr>
          <p:cNvPr id="371" name="Straight Connector 370">
            <a:extLst>
              <a:ext uri="{FF2B5EF4-FFF2-40B4-BE49-F238E27FC236}">
                <a16:creationId xmlns:a16="http://schemas.microsoft.com/office/drawing/2014/main" id="{270D3A29-1AA9-374D-B2EB-C97A1F9E06FA}"/>
              </a:ext>
            </a:extLst>
          </p:cNvPr>
          <p:cNvCxnSpPr>
            <a:cxnSpLocks/>
          </p:cNvCxnSpPr>
          <p:nvPr/>
        </p:nvCxnSpPr>
        <p:spPr>
          <a:xfrm>
            <a:off x="6642625" y="1675994"/>
            <a:ext cx="2129924" cy="0"/>
          </a:xfrm>
          <a:prstGeom prst="line">
            <a:avLst/>
          </a:prstGeom>
          <a:noFill/>
          <a:ln w="12700" cap="flat" cmpd="sng" algn="ctr">
            <a:solidFill>
              <a:srgbClr val="C00000"/>
            </a:solidFill>
            <a:prstDash val="solid"/>
            <a:miter lim="800000"/>
          </a:ln>
          <a:effectLst/>
        </p:spPr>
      </p:cxnSp>
      <p:sp>
        <p:nvSpPr>
          <p:cNvPr id="372" name="Oval 371">
            <a:extLst>
              <a:ext uri="{FF2B5EF4-FFF2-40B4-BE49-F238E27FC236}">
                <a16:creationId xmlns:a16="http://schemas.microsoft.com/office/drawing/2014/main" id="{20BE9C86-C52A-8B47-BED2-1BB6B01CF72B}"/>
              </a:ext>
            </a:extLst>
          </p:cNvPr>
          <p:cNvSpPr/>
          <p:nvPr/>
        </p:nvSpPr>
        <p:spPr>
          <a:xfrm>
            <a:off x="8703575" y="1609357"/>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sp>
        <p:nvSpPr>
          <p:cNvPr id="373" name="Oval 372">
            <a:extLst>
              <a:ext uri="{FF2B5EF4-FFF2-40B4-BE49-F238E27FC236}">
                <a16:creationId xmlns:a16="http://schemas.microsoft.com/office/drawing/2014/main" id="{AFEEDA4F-7D18-004D-99BE-293482CA237F}"/>
              </a:ext>
            </a:extLst>
          </p:cNvPr>
          <p:cNvSpPr/>
          <p:nvPr/>
        </p:nvSpPr>
        <p:spPr>
          <a:xfrm>
            <a:off x="11049378" y="1609357"/>
            <a:ext cx="122257" cy="128719"/>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C00000"/>
              </a:solidFill>
              <a:effectLst/>
              <a:uLnTx/>
              <a:uFillTx/>
              <a:latin typeface="Arial"/>
              <a:ea typeface="+mn-ea"/>
              <a:cs typeface="+mn-cs"/>
            </a:endParaRPr>
          </a:p>
        </p:txBody>
      </p:sp>
      <p:cxnSp>
        <p:nvCxnSpPr>
          <p:cNvPr id="374" name="Straight Connector 373">
            <a:extLst>
              <a:ext uri="{FF2B5EF4-FFF2-40B4-BE49-F238E27FC236}">
                <a16:creationId xmlns:a16="http://schemas.microsoft.com/office/drawing/2014/main" id="{3C7BB4CD-4C50-0C48-9CF5-DFC4F199DE8A}"/>
              </a:ext>
            </a:extLst>
          </p:cNvPr>
          <p:cNvCxnSpPr>
            <a:cxnSpLocks/>
          </p:cNvCxnSpPr>
          <p:nvPr/>
        </p:nvCxnSpPr>
        <p:spPr>
          <a:xfrm>
            <a:off x="8753374" y="1673716"/>
            <a:ext cx="2342916" cy="0"/>
          </a:xfrm>
          <a:prstGeom prst="line">
            <a:avLst/>
          </a:prstGeom>
          <a:noFill/>
          <a:ln w="12700" cap="flat" cmpd="sng" algn="ctr">
            <a:solidFill>
              <a:srgbClr val="C00000"/>
            </a:solidFill>
            <a:prstDash val="solid"/>
            <a:miter lim="800000"/>
          </a:ln>
          <a:effectLst/>
        </p:spPr>
      </p:cxnSp>
      <p:sp>
        <p:nvSpPr>
          <p:cNvPr id="375" name="object 27">
            <a:extLst>
              <a:ext uri="{FF2B5EF4-FFF2-40B4-BE49-F238E27FC236}">
                <a16:creationId xmlns:a16="http://schemas.microsoft.com/office/drawing/2014/main" id="{EF4EAB17-1575-8149-9116-BF78FAA7D828}"/>
              </a:ext>
            </a:extLst>
          </p:cNvPr>
          <p:cNvSpPr txBox="1"/>
          <p:nvPr/>
        </p:nvSpPr>
        <p:spPr>
          <a:xfrm>
            <a:off x="3681483" y="1381761"/>
            <a:ext cx="890298" cy="184666"/>
          </a:xfrm>
          <a:prstGeom prst="rect">
            <a:avLst/>
          </a:prstGeom>
        </p:spPr>
        <p:txBody>
          <a:bodyPr vert="horz" wrap="square" lIns="0" tIns="0" rIns="0" bIns="0" rtlCol="0">
            <a:spAutoFit/>
          </a:bodyPr>
          <a:lstStyle/>
          <a:p>
            <a:pPr marL="13334" algn="ctr"/>
            <a:r>
              <a:rPr lang="en-US" sz="1200" b="1" spc="-47">
                <a:solidFill>
                  <a:srgbClr val="C00000"/>
                </a:solidFill>
                <a:latin typeface="Univers LT Std 45 Light" panose="020B0403020202020204" pitchFamily="34" charset="0"/>
                <a:cs typeface="Arial" panose="020B0604020202020204" pitchFamily="34" charset="0"/>
              </a:rPr>
              <a:t>Plan</a:t>
            </a:r>
            <a:endParaRPr lang="en-US" sz="1200" b="1">
              <a:solidFill>
                <a:srgbClr val="C00000"/>
              </a:solidFill>
              <a:latin typeface="Univers LT Std 45 Light" panose="020B0403020202020204" pitchFamily="34" charset="0"/>
              <a:cs typeface="Arial" panose="020B0604020202020204" pitchFamily="34" charset="0"/>
            </a:endParaRPr>
          </a:p>
        </p:txBody>
      </p:sp>
      <p:sp>
        <p:nvSpPr>
          <p:cNvPr id="376" name="object 27">
            <a:extLst>
              <a:ext uri="{FF2B5EF4-FFF2-40B4-BE49-F238E27FC236}">
                <a16:creationId xmlns:a16="http://schemas.microsoft.com/office/drawing/2014/main" id="{C2F5B65F-F6E8-1944-9C31-47BF7DBAC16B}"/>
              </a:ext>
            </a:extLst>
          </p:cNvPr>
          <p:cNvSpPr txBox="1"/>
          <p:nvPr/>
        </p:nvSpPr>
        <p:spPr>
          <a:xfrm>
            <a:off x="5113187" y="1371026"/>
            <a:ext cx="890298" cy="184666"/>
          </a:xfrm>
          <a:prstGeom prst="rect">
            <a:avLst/>
          </a:prstGeom>
        </p:spPr>
        <p:txBody>
          <a:bodyPr vert="horz" wrap="square" lIns="0" tIns="0" rIns="0" bIns="0" rtlCol="0">
            <a:spAutoFit/>
          </a:bodyPr>
          <a:lstStyle/>
          <a:p>
            <a:pPr marL="13334" algn="ctr"/>
            <a:r>
              <a:rPr lang="en-US" sz="1200" b="1" spc="-47">
                <a:solidFill>
                  <a:srgbClr val="C00000"/>
                </a:solidFill>
                <a:latin typeface="Univers LT Std 45 Light" panose="020B0403020202020204" pitchFamily="34" charset="0"/>
                <a:cs typeface="Arial" panose="020B0604020202020204" pitchFamily="34" charset="0"/>
              </a:rPr>
              <a:t>Design</a:t>
            </a:r>
            <a:endParaRPr lang="en-US" sz="1200" b="1">
              <a:solidFill>
                <a:srgbClr val="C00000"/>
              </a:solidFill>
              <a:latin typeface="Univers LT Std 45 Light" panose="020B0403020202020204" pitchFamily="34" charset="0"/>
              <a:cs typeface="Arial" panose="020B0604020202020204" pitchFamily="34" charset="0"/>
            </a:endParaRPr>
          </a:p>
        </p:txBody>
      </p:sp>
      <p:sp>
        <p:nvSpPr>
          <p:cNvPr id="377" name="object 27">
            <a:extLst>
              <a:ext uri="{FF2B5EF4-FFF2-40B4-BE49-F238E27FC236}">
                <a16:creationId xmlns:a16="http://schemas.microsoft.com/office/drawing/2014/main" id="{A0D7B3A3-6431-1649-AF20-313EB68E9EB8}"/>
              </a:ext>
            </a:extLst>
          </p:cNvPr>
          <p:cNvSpPr txBox="1"/>
          <p:nvPr/>
        </p:nvSpPr>
        <p:spPr>
          <a:xfrm>
            <a:off x="7270371" y="1368318"/>
            <a:ext cx="890298" cy="184666"/>
          </a:xfrm>
          <a:prstGeom prst="rect">
            <a:avLst/>
          </a:prstGeom>
        </p:spPr>
        <p:txBody>
          <a:bodyPr vert="horz" wrap="square" lIns="0" tIns="0" rIns="0" bIns="0" rtlCol="0">
            <a:spAutoFit/>
          </a:bodyPr>
          <a:lstStyle/>
          <a:p>
            <a:pPr marL="13334" algn="ctr"/>
            <a:r>
              <a:rPr lang="en-US" sz="1200" b="1" spc="-47">
                <a:solidFill>
                  <a:srgbClr val="C00000"/>
                </a:solidFill>
                <a:latin typeface="Univers LT Std 45 Light" panose="020B0403020202020204" pitchFamily="34" charset="0"/>
                <a:cs typeface="Arial" panose="020B0604020202020204" pitchFamily="34" charset="0"/>
              </a:rPr>
              <a:t>Build</a:t>
            </a:r>
            <a:endParaRPr lang="en-US" sz="1200" b="1">
              <a:solidFill>
                <a:srgbClr val="C00000"/>
              </a:solidFill>
              <a:latin typeface="Univers LT Std 45 Light" panose="020B0403020202020204" pitchFamily="34" charset="0"/>
              <a:cs typeface="Arial" panose="020B0604020202020204" pitchFamily="34" charset="0"/>
            </a:endParaRPr>
          </a:p>
        </p:txBody>
      </p:sp>
      <p:sp>
        <p:nvSpPr>
          <p:cNvPr id="378" name="object 27">
            <a:extLst>
              <a:ext uri="{FF2B5EF4-FFF2-40B4-BE49-F238E27FC236}">
                <a16:creationId xmlns:a16="http://schemas.microsoft.com/office/drawing/2014/main" id="{98C4C2FC-5E1D-4D40-9D63-4F80239F7D93}"/>
              </a:ext>
            </a:extLst>
          </p:cNvPr>
          <p:cNvSpPr txBox="1"/>
          <p:nvPr/>
        </p:nvSpPr>
        <p:spPr>
          <a:xfrm>
            <a:off x="9516886" y="1368318"/>
            <a:ext cx="890298" cy="184666"/>
          </a:xfrm>
          <a:prstGeom prst="rect">
            <a:avLst/>
          </a:prstGeom>
        </p:spPr>
        <p:txBody>
          <a:bodyPr vert="horz" wrap="square" lIns="0" tIns="0" rIns="0" bIns="0" rtlCol="0">
            <a:spAutoFit/>
          </a:bodyPr>
          <a:lstStyle/>
          <a:p>
            <a:pPr marL="13334" algn="ctr"/>
            <a:r>
              <a:rPr lang="en-US" sz="1200" b="1" spc="-47">
                <a:solidFill>
                  <a:srgbClr val="C00000"/>
                </a:solidFill>
                <a:latin typeface="Univers LT Std 45 Light" panose="020B0403020202020204" pitchFamily="34" charset="0"/>
                <a:cs typeface="Arial" panose="020B0604020202020204" pitchFamily="34" charset="0"/>
              </a:rPr>
              <a:t>Implement</a:t>
            </a:r>
            <a:endParaRPr lang="en-US" sz="1200" b="1">
              <a:solidFill>
                <a:srgbClr val="C00000"/>
              </a:solidFill>
              <a:latin typeface="Univers LT Std 45 Light" panose="020B0403020202020204" pitchFamily="34" charset="0"/>
              <a:cs typeface="Arial" panose="020B0604020202020204" pitchFamily="34" charset="0"/>
            </a:endParaRPr>
          </a:p>
        </p:txBody>
      </p:sp>
      <p:sp>
        <p:nvSpPr>
          <p:cNvPr id="380" name="Slide Number Placeholder 4">
            <a:extLst>
              <a:ext uri="{FF2B5EF4-FFF2-40B4-BE49-F238E27FC236}">
                <a16:creationId xmlns:a16="http://schemas.microsoft.com/office/drawing/2014/main" id="{D17E22D0-4F03-7A4E-BD58-24A8549405C7}"/>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5</a:t>
            </a:fld>
            <a:endParaRPr lang="en-US">
              <a:solidFill>
                <a:srgbClr val="00338D"/>
              </a:solidFill>
            </a:endParaRPr>
          </a:p>
        </p:txBody>
      </p:sp>
      <p:grpSp>
        <p:nvGrpSpPr>
          <p:cNvPr id="338" name="Group 337">
            <a:extLst>
              <a:ext uri="{FF2B5EF4-FFF2-40B4-BE49-F238E27FC236}">
                <a16:creationId xmlns:a16="http://schemas.microsoft.com/office/drawing/2014/main" id="{FA57E627-2C05-284B-91B4-38939F26C463}"/>
              </a:ext>
            </a:extLst>
          </p:cNvPr>
          <p:cNvGrpSpPr/>
          <p:nvPr/>
        </p:nvGrpSpPr>
        <p:grpSpPr>
          <a:xfrm>
            <a:off x="7695496" y="2211807"/>
            <a:ext cx="344990" cy="337503"/>
            <a:chOff x="401732" y="1769490"/>
            <a:chExt cx="461958" cy="461958"/>
          </a:xfrm>
        </p:grpSpPr>
        <p:sp>
          <p:nvSpPr>
            <p:cNvPr id="339" name="Oval 338">
              <a:extLst>
                <a:ext uri="{FF2B5EF4-FFF2-40B4-BE49-F238E27FC236}">
                  <a16:creationId xmlns:a16="http://schemas.microsoft.com/office/drawing/2014/main" id="{AD2748AD-98DA-5645-9531-E57F9EA52CA2}"/>
                </a:ext>
              </a:extLst>
            </p:cNvPr>
            <p:cNvSpPr/>
            <p:nvPr/>
          </p:nvSpPr>
          <p:spPr>
            <a:xfrm>
              <a:off x="401732" y="1769490"/>
              <a:ext cx="461958" cy="461958"/>
            </a:xfrm>
            <a:prstGeom prst="ellipse">
              <a:avLst/>
            </a:prstGeom>
            <a:noFill/>
            <a:ln w="12700" cap="flat" cmpd="sng" algn="ctr">
              <a:solidFill>
                <a:srgbClr val="BFDEE4"/>
              </a:solid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sp>
          <p:nvSpPr>
            <p:cNvPr id="340" name="Oval 339">
              <a:extLst>
                <a:ext uri="{FF2B5EF4-FFF2-40B4-BE49-F238E27FC236}">
                  <a16:creationId xmlns:a16="http://schemas.microsoft.com/office/drawing/2014/main" id="{CD087FDF-F935-614A-92C5-52A65DFE8A6F}"/>
                </a:ext>
              </a:extLst>
            </p:cNvPr>
            <p:cNvSpPr/>
            <p:nvPr/>
          </p:nvSpPr>
          <p:spPr>
            <a:xfrm>
              <a:off x="540555" y="1908313"/>
              <a:ext cx="184312" cy="184312"/>
            </a:xfrm>
            <a:prstGeom prst="ellipse">
              <a:avLst/>
            </a:prstGeom>
            <a:solidFill>
              <a:srgbClr val="00338D"/>
            </a:solidFill>
            <a:ln w="12700" cap="flat" cmpd="sng" algn="ctr">
              <a:noFill/>
              <a:prstDash val="solid"/>
              <a:miter lim="800000"/>
            </a:ln>
            <a:effectLst/>
          </p:spPr>
          <p:txBody>
            <a:bodyPr lIns="54000" tIns="54000" rIns="54000" bIns="5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i="0" u="none" strike="noStrike" kern="0" cap="none" spc="0" normalizeH="0" baseline="0" noProof="0">
                <a:ln>
                  <a:noFill/>
                </a:ln>
                <a:solidFill>
                  <a:srgbClr val="FFFFFF"/>
                </a:solidFill>
                <a:effectLst/>
                <a:uLnTx/>
                <a:uFillTx/>
                <a:latin typeface="Univers LT Std 45 Light" panose="020B0403020202020204" pitchFamily="34" charset="0"/>
                <a:ea typeface="+mn-ea"/>
                <a:cs typeface="+mn-cs"/>
              </a:endParaRPr>
            </a:p>
          </p:txBody>
        </p:sp>
      </p:grpSp>
      <p:pic>
        <p:nvPicPr>
          <p:cNvPr id="6" name="Picture 5" descr="A picture containing icon&#10;&#10;Description automatically generated">
            <a:extLst>
              <a:ext uri="{FF2B5EF4-FFF2-40B4-BE49-F238E27FC236}">
                <a16:creationId xmlns:a16="http://schemas.microsoft.com/office/drawing/2014/main" id="{F932F14C-31D1-174F-8864-5D7DDAE9B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936" y="4736900"/>
            <a:ext cx="334235" cy="184578"/>
          </a:xfrm>
          <a:prstGeom prst="rect">
            <a:avLst/>
          </a:prstGeom>
        </p:spPr>
      </p:pic>
      <p:pic>
        <p:nvPicPr>
          <p:cNvPr id="151" name="Picture 150" descr="A picture containing icon&#10;&#10;Description automatically generated">
            <a:extLst>
              <a:ext uri="{FF2B5EF4-FFF2-40B4-BE49-F238E27FC236}">
                <a16:creationId xmlns:a16="http://schemas.microsoft.com/office/drawing/2014/main" id="{FC68C8C9-33C9-F144-A0DE-0F4AA64EE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190" y="4745511"/>
            <a:ext cx="347782" cy="192059"/>
          </a:xfrm>
          <a:prstGeom prst="rect">
            <a:avLst/>
          </a:prstGeom>
        </p:spPr>
      </p:pic>
      <p:pic>
        <p:nvPicPr>
          <p:cNvPr id="152" name="Picture 151" descr="A picture containing icon&#10;&#10;Description automatically generated">
            <a:extLst>
              <a:ext uri="{FF2B5EF4-FFF2-40B4-BE49-F238E27FC236}">
                <a16:creationId xmlns:a16="http://schemas.microsoft.com/office/drawing/2014/main" id="{27827AB0-5DC8-D847-BA05-9AA276FDB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741" y="4714490"/>
            <a:ext cx="351765" cy="194259"/>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781389FA-EF44-EA42-A9D2-005131EC3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786" y="4986793"/>
            <a:ext cx="524077" cy="142072"/>
          </a:xfrm>
          <a:prstGeom prst="rect">
            <a:avLst/>
          </a:prstGeom>
        </p:spPr>
      </p:pic>
      <p:pic>
        <p:nvPicPr>
          <p:cNvPr id="10" name="Picture 9" descr="A blue and yellow circle with black text on it&#10;&#10;Description automatically generated with low confidence">
            <a:extLst>
              <a:ext uri="{FF2B5EF4-FFF2-40B4-BE49-F238E27FC236}">
                <a16:creationId xmlns:a16="http://schemas.microsoft.com/office/drawing/2014/main" id="{B57F3CCB-8F34-984D-B380-63B451029A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651" y="4778791"/>
            <a:ext cx="460188" cy="142071"/>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ED899E29-8349-FA44-98EF-538649681E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1571" y="4984207"/>
            <a:ext cx="460189" cy="135902"/>
          </a:xfrm>
          <a:prstGeom prst="rect">
            <a:avLst/>
          </a:prstGeom>
        </p:spPr>
      </p:pic>
      <p:grpSp>
        <p:nvGrpSpPr>
          <p:cNvPr id="13" name="Group 12">
            <a:extLst>
              <a:ext uri="{FF2B5EF4-FFF2-40B4-BE49-F238E27FC236}">
                <a16:creationId xmlns:a16="http://schemas.microsoft.com/office/drawing/2014/main" id="{DAD42798-91A0-834D-B12B-433C8B631338}"/>
              </a:ext>
            </a:extLst>
          </p:cNvPr>
          <p:cNvGrpSpPr/>
          <p:nvPr/>
        </p:nvGrpSpPr>
        <p:grpSpPr>
          <a:xfrm>
            <a:off x="9332562" y="5631000"/>
            <a:ext cx="1410200" cy="149526"/>
            <a:chOff x="9073219" y="6929093"/>
            <a:chExt cx="1410200" cy="149526"/>
          </a:xfrm>
        </p:grpSpPr>
        <p:sp>
          <p:nvSpPr>
            <p:cNvPr id="160" name="AutoShape 8">
              <a:extLst>
                <a:ext uri="{FF2B5EF4-FFF2-40B4-BE49-F238E27FC236}">
                  <a16:creationId xmlns:a16="http://schemas.microsoft.com/office/drawing/2014/main" id="{48AE63E9-0F5F-894C-8B53-9A3B15E2C93F}"/>
                </a:ext>
              </a:extLst>
            </p:cNvPr>
            <p:cNvSpPr>
              <a:spLocks/>
            </p:cNvSpPr>
            <p:nvPr/>
          </p:nvSpPr>
          <p:spPr bwMode="auto">
            <a:xfrm>
              <a:off x="9073219" y="6929093"/>
              <a:ext cx="1410200" cy="149526"/>
            </a:xfrm>
            <a:prstGeom prst="roundRect">
              <a:avLst>
                <a:gd name="adj" fmla="val 50000"/>
              </a:avLst>
            </a:prstGeom>
            <a:solidFill>
              <a:srgbClr val="F4A74B"/>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800">
                <a:solidFill>
                  <a:srgbClr val="00338D"/>
                </a:solidFill>
                <a:effectLst>
                  <a:outerShdw blurRad="38100" dist="38100" dir="2700000" algn="tl">
                    <a:srgbClr val="000000"/>
                  </a:outerShdw>
                </a:effectLst>
                <a:cs typeface="Gill Sans" charset="0"/>
                <a:sym typeface="Gill Sans" charset="0"/>
              </a:endParaRPr>
            </a:p>
          </p:txBody>
        </p:sp>
        <p:sp>
          <p:nvSpPr>
            <p:cNvPr id="187" name="TextBox 186">
              <a:extLst>
                <a:ext uri="{FF2B5EF4-FFF2-40B4-BE49-F238E27FC236}">
                  <a16:creationId xmlns:a16="http://schemas.microsoft.com/office/drawing/2014/main" id="{03FC8B6E-8E34-D841-9B47-63DC40CFA696}"/>
                </a:ext>
              </a:extLst>
            </p:cNvPr>
            <p:cNvSpPr txBox="1"/>
            <p:nvPr/>
          </p:nvSpPr>
          <p:spPr>
            <a:xfrm>
              <a:off x="9415052" y="6942408"/>
              <a:ext cx="721351" cy="123111"/>
            </a:xfrm>
            <a:prstGeom prst="rect">
              <a:avLst/>
            </a:prstGeom>
            <a:noFill/>
          </p:spPr>
          <p:txBody>
            <a:bodyPr wrap="none" lIns="0" tIns="0" rIns="0" bIns="0" rtlCol="1" anchor="ctr" anchorCtr="0">
              <a:spAutoFit/>
            </a:bodyPr>
            <a:lstStyle/>
            <a:p>
              <a:pPr algn="ctr">
                <a:spcAft>
                  <a:spcPts val="300"/>
                </a:spcAft>
              </a:pPr>
              <a:r>
                <a:rPr lang="en-US" sz="800" b="1">
                  <a:solidFill>
                    <a:prstClr val="white"/>
                  </a:solidFill>
                  <a:ea typeface="Open Sans" pitchFamily="34" charset="0"/>
                </a:rPr>
                <a:t>Where we are !</a:t>
              </a:r>
              <a:endParaRPr lang="x-none" sz="800" b="1">
                <a:solidFill>
                  <a:prstClr val="white"/>
                </a:solidFill>
                <a:ea typeface="Open Sans" pitchFamily="34" charset="0"/>
              </a:endParaRPr>
            </a:p>
          </p:txBody>
        </p:sp>
      </p:grpSp>
      <p:cxnSp>
        <p:nvCxnSpPr>
          <p:cNvPr id="194" name="Straight Arrow Connector 193">
            <a:extLst>
              <a:ext uri="{FF2B5EF4-FFF2-40B4-BE49-F238E27FC236}">
                <a16:creationId xmlns:a16="http://schemas.microsoft.com/office/drawing/2014/main" id="{E31B07C6-2B6F-7D45-A1D0-C901BFFE6D7D}"/>
              </a:ext>
            </a:extLst>
          </p:cNvPr>
          <p:cNvCxnSpPr>
            <a:cxnSpLocks/>
          </p:cNvCxnSpPr>
          <p:nvPr/>
        </p:nvCxnSpPr>
        <p:spPr>
          <a:xfrm>
            <a:off x="3523192" y="5572046"/>
            <a:ext cx="939134" cy="0"/>
          </a:xfrm>
          <a:prstGeom prst="straightConnector1">
            <a:avLst/>
          </a:prstGeom>
          <a:noFill/>
          <a:ln w="12700" cap="flat" cmpd="sng" algn="ctr">
            <a:solidFill>
              <a:srgbClr val="00B050"/>
            </a:solidFill>
            <a:prstDash val="solid"/>
            <a:miter lim="800000"/>
            <a:headEnd type="stealth"/>
            <a:tailEnd type="stealth"/>
          </a:ln>
          <a:effectLst/>
        </p:spPr>
      </p:cxnSp>
      <p:cxnSp>
        <p:nvCxnSpPr>
          <p:cNvPr id="195" name="Straight Arrow Connector 194">
            <a:extLst>
              <a:ext uri="{FF2B5EF4-FFF2-40B4-BE49-F238E27FC236}">
                <a16:creationId xmlns:a16="http://schemas.microsoft.com/office/drawing/2014/main" id="{86B1082B-658F-4E46-A00A-69B5A6BA9D13}"/>
              </a:ext>
            </a:extLst>
          </p:cNvPr>
          <p:cNvCxnSpPr>
            <a:cxnSpLocks/>
          </p:cNvCxnSpPr>
          <p:nvPr/>
        </p:nvCxnSpPr>
        <p:spPr>
          <a:xfrm>
            <a:off x="4472836" y="5572046"/>
            <a:ext cx="2013118" cy="0"/>
          </a:xfrm>
          <a:prstGeom prst="straightConnector1">
            <a:avLst/>
          </a:prstGeom>
          <a:noFill/>
          <a:ln w="12700" cap="flat" cmpd="sng" algn="ctr">
            <a:solidFill>
              <a:srgbClr val="00B050"/>
            </a:solidFill>
            <a:prstDash val="solid"/>
            <a:miter lim="800000"/>
            <a:headEnd type="stealth"/>
            <a:tailEnd type="stealth"/>
          </a:ln>
          <a:effectLst/>
        </p:spPr>
      </p:cxnSp>
      <p:cxnSp>
        <p:nvCxnSpPr>
          <p:cNvPr id="196" name="Straight Arrow Connector 195">
            <a:extLst>
              <a:ext uri="{FF2B5EF4-FFF2-40B4-BE49-F238E27FC236}">
                <a16:creationId xmlns:a16="http://schemas.microsoft.com/office/drawing/2014/main" id="{52F43F2D-ED50-5D4E-9635-C24917D672F6}"/>
              </a:ext>
            </a:extLst>
          </p:cNvPr>
          <p:cNvCxnSpPr>
            <a:cxnSpLocks/>
          </p:cNvCxnSpPr>
          <p:nvPr/>
        </p:nvCxnSpPr>
        <p:spPr>
          <a:xfrm>
            <a:off x="6504033" y="5572046"/>
            <a:ext cx="2435873" cy="0"/>
          </a:xfrm>
          <a:prstGeom prst="straightConnector1">
            <a:avLst/>
          </a:prstGeom>
          <a:noFill/>
          <a:ln w="12700" cap="flat" cmpd="sng" algn="ctr">
            <a:solidFill>
              <a:srgbClr val="00B050"/>
            </a:solidFill>
            <a:prstDash val="solid"/>
            <a:miter lim="800000"/>
            <a:headEnd type="stealth"/>
            <a:tailEnd type="stealth"/>
          </a:ln>
          <a:effectLst/>
        </p:spPr>
      </p:cxnSp>
      <p:cxnSp>
        <p:nvCxnSpPr>
          <p:cNvPr id="197" name="Straight Arrow Connector 196">
            <a:extLst>
              <a:ext uri="{FF2B5EF4-FFF2-40B4-BE49-F238E27FC236}">
                <a16:creationId xmlns:a16="http://schemas.microsoft.com/office/drawing/2014/main" id="{3E3C8C0E-60F8-0043-B25D-D647DDC1CC60}"/>
              </a:ext>
            </a:extLst>
          </p:cNvPr>
          <p:cNvCxnSpPr>
            <a:cxnSpLocks/>
          </p:cNvCxnSpPr>
          <p:nvPr/>
        </p:nvCxnSpPr>
        <p:spPr>
          <a:xfrm>
            <a:off x="8972556" y="5572046"/>
            <a:ext cx="2214430" cy="0"/>
          </a:xfrm>
          <a:prstGeom prst="straightConnector1">
            <a:avLst/>
          </a:prstGeom>
          <a:noFill/>
          <a:ln w="12700" cap="flat" cmpd="sng" algn="ctr">
            <a:solidFill>
              <a:schemeClr val="accent5">
                <a:lumMod val="60000"/>
                <a:lumOff val="40000"/>
              </a:schemeClr>
            </a:solidFill>
            <a:prstDash val="solid"/>
            <a:miter lim="800000"/>
            <a:headEnd type="stealth"/>
            <a:tailEnd type="stealth"/>
          </a:ln>
          <a:effectLst/>
        </p:spPr>
      </p:cxnSp>
      <p:sp>
        <p:nvSpPr>
          <p:cNvPr id="198" name="TextBox 197">
            <a:extLst>
              <a:ext uri="{FF2B5EF4-FFF2-40B4-BE49-F238E27FC236}">
                <a16:creationId xmlns:a16="http://schemas.microsoft.com/office/drawing/2014/main" id="{1140C3D0-C2E3-F643-96F2-03613DA6B1B4}"/>
              </a:ext>
            </a:extLst>
          </p:cNvPr>
          <p:cNvSpPr txBox="1"/>
          <p:nvPr/>
        </p:nvSpPr>
        <p:spPr>
          <a:xfrm>
            <a:off x="3755252" y="5387941"/>
            <a:ext cx="508152" cy="153888"/>
          </a:xfrm>
          <a:prstGeom prst="rect">
            <a:avLst/>
          </a:prstGeom>
          <a:noFill/>
        </p:spPr>
        <p:txBody>
          <a:bodyPr wrap="none" lIns="0" tIns="0" rIns="0" bIns="0" rtlCol="1" anchor="t" anchorCtr="0">
            <a:spAutoFit/>
          </a:bodyPr>
          <a:lstStyle/>
          <a:p>
            <a:pPr algn="ctr">
              <a:spcAft>
                <a:spcPts val="300"/>
              </a:spcAft>
            </a:pPr>
            <a:r>
              <a:rPr lang="en-US" sz="1000" b="1">
                <a:solidFill>
                  <a:srgbClr val="C00000"/>
                </a:solidFill>
                <a:ea typeface="Open Sans" pitchFamily="34" charset="0"/>
                <a:cs typeface="Open Sans" pitchFamily="34" charset="0"/>
              </a:rPr>
              <a:t>2 Weeks</a:t>
            </a:r>
            <a:endParaRPr lang="x-none" sz="1000" b="1">
              <a:solidFill>
                <a:srgbClr val="C00000"/>
              </a:solidFill>
              <a:ea typeface="Open Sans" pitchFamily="34" charset="0"/>
            </a:endParaRPr>
          </a:p>
        </p:txBody>
      </p:sp>
      <p:sp>
        <p:nvSpPr>
          <p:cNvPr id="200" name="Rectangle 199">
            <a:extLst>
              <a:ext uri="{FF2B5EF4-FFF2-40B4-BE49-F238E27FC236}">
                <a16:creationId xmlns:a16="http://schemas.microsoft.com/office/drawing/2014/main" id="{2522494E-0271-004C-BBED-B0386EE07E70}"/>
              </a:ext>
            </a:extLst>
          </p:cNvPr>
          <p:cNvSpPr/>
          <p:nvPr/>
        </p:nvSpPr>
        <p:spPr>
          <a:xfrm>
            <a:off x="2735292" y="5467979"/>
            <a:ext cx="494073" cy="264670"/>
          </a:xfrm>
          <a:prstGeom prst="rect">
            <a:avLst/>
          </a:prstGeom>
        </p:spPr>
        <p:txBody>
          <a:bodyPr wrap="none" lIns="109710" tIns="54855" rIns="109710" bIns="54855">
            <a:spAutoFit/>
          </a:bodyPr>
          <a:lstStyle/>
          <a:p>
            <a:pPr>
              <a:spcAft>
                <a:spcPts val="300"/>
              </a:spcAft>
            </a:pPr>
            <a:r>
              <a:rPr lang="en-US" sz="1000" b="1">
                <a:solidFill>
                  <a:srgbClr val="C00000"/>
                </a:solidFill>
                <a:ea typeface="Open Sans Light" panose="020B0306030504020204" pitchFamily="34" charset="0"/>
                <a:cs typeface="Lato Regular"/>
              </a:rPr>
              <a:t>Start</a:t>
            </a:r>
          </a:p>
        </p:txBody>
      </p:sp>
      <p:sp>
        <p:nvSpPr>
          <p:cNvPr id="201" name="Rectangle 200">
            <a:extLst>
              <a:ext uri="{FF2B5EF4-FFF2-40B4-BE49-F238E27FC236}">
                <a16:creationId xmlns:a16="http://schemas.microsoft.com/office/drawing/2014/main" id="{352F75B5-0E4C-2A4B-8887-59A2DA4DEEEE}"/>
              </a:ext>
            </a:extLst>
          </p:cNvPr>
          <p:cNvSpPr/>
          <p:nvPr/>
        </p:nvSpPr>
        <p:spPr>
          <a:xfrm>
            <a:off x="11167086" y="5467979"/>
            <a:ext cx="444381" cy="264670"/>
          </a:xfrm>
          <a:prstGeom prst="rect">
            <a:avLst/>
          </a:prstGeom>
        </p:spPr>
        <p:txBody>
          <a:bodyPr wrap="none" lIns="109710" tIns="54855" rIns="109710" bIns="54855">
            <a:spAutoFit/>
          </a:bodyPr>
          <a:lstStyle/>
          <a:p>
            <a:pPr>
              <a:spcAft>
                <a:spcPts val="300"/>
              </a:spcAft>
            </a:pPr>
            <a:r>
              <a:rPr lang="en-US" sz="1000" b="1">
                <a:solidFill>
                  <a:srgbClr val="C00000"/>
                </a:solidFill>
                <a:ea typeface="Open Sans Light" panose="020B0306030504020204" pitchFamily="34" charset="0"/>
                <a:cs typeface="Lato Regular"/>
              </a:rPr>
              <a:t>End</a:t>
            </a:r>
          </a:p>
        </p:txBody>
      </p:sp>
      <p:sp>
        <p:nvSpPr>
          <p:cNvPr id="202" name="TextBox 201">
            <a:extLst>
              <a:ext uri="{FF2B5EF4-FFF2-40B4-BE49-F238E27FC236}">
                <a16:creationId xmlns:a16="http://schemas.microsoft.com/office/drawing/2014/main" id="{5F8C0C7D-6C7E-6540-B19D-752B03E81272}"/>
              </a:ext>
            </a:extLst>
          </p:cNvPr>
          <p:cNvSpPr txBox="1"/>
          <p:nvPr/>
        </p:nvSpPr>
        <p:spPr>
          <a:xfrm>
            <a:off x="5253371" y="5387941"/>
            <a:ext cx="452047" cy="153888"/>
          </a:xfrm>
          <a:prstGeom prst="rect">
            <a:avLst/>
          </a:prstGeom>
          <a:noFill/>
        </p:spPr>
        <p:txBody>
          <a:bodyPr wrap="none" lIns="0" tIns="0" rIns="0" bIns="0" rtlCol="1" anchor="t" anchorCtr="0">
            <a:spAutoFit/>
          </a:bodyPr>
          <a:lstStyle/>
          <a:p>
            <a:pPr algn="ctr">
              <a:spcAft>
                <a:spcPts val="300"/>
              </a:spcAft>
            </a:pPr>
            <a:r>
              <a:rPr lang="en-US" sz="1000" b="1">
                <a:solidFill>
                  <a:srgbClr val="C00000"/>
                </a:solidFill>
              </a:rPr>
              <a:t>2 Weeks</a:t>
            </a:r>
            <a:endParaRPr lang="en-US"/>
          </a:p>
        </p:txBody>
      </p:sp>
      <p:sp>
        <p:nvSpPr>
          <p:cNvPr id="203" name="TextBox 202">
            <a:extLst>
              <a:ext uri="{FF2B5EF4-FFF2-40B4-BE49-F238E27FC236}">
                <a16:creationId xmlns:a16="http://schemas.microsoft.com/office/drawing/2014/main" id="{89716AC5-2F99-3F4D-91B9-185EF84C0B88}"/>
              </a:ext>
            </a:extLst>
          </p:cNvPr>
          <p:cNvSpPr txBox="1"/>
          <p:nvPr/>
        </p:nvSpPr>
        <p:spPr>
          <a:xfrm>
            <a:off x="7395607" y="5387941"/>
            <a:ext cx="508152" cy="153888"/>
          </a:xfrm>
          <a:prstGeom prst="rect">
            <a:avLst/>
          </a:prstGeom>
          <a:noFill/>
        </p:spPr>
        <p:txBody>
          <a:bodyPr wrap="none" lIns="0" tIns="0" rIns="0" bIns="0" rtlCol="1" anchor="t" anchorCtr="0">
            <a:spAutoFit/>
          </a:bodyPr>
          <a:lstStyle/>
          <a:p>
            <a:pPr algn="ctr">
              <a:spcAft>
                <a:spcPts val="300"/>
              </a:spcAft>
            </a:pPr>
            <a:r>
              <a:rPr lang="en-US" sz="1000" b="1">
                <a:solidFill>
                  <a:srgbClr val="C00000"/>
                </a:solidFill>
                <a:ea typeface="Open Sans" pitchFamily="34" charset="0"/>
                <a:cs typeface="Open Sans" pitchFamily="34" charset="0"/>
              </a:rPr>
              <a:t>3 Weeks</a:t>
            </a:r>
            <a:endParaRPr lang="x-none" sz="1000" b="1">
              <a:solidFill>
                <a:srgbClr val="C00000"/>
              </a:solidFill>
              <a:ea typeface="Open Sans" pitchFamily="34" charset="0"/>
            </a:endParaRPr>
          </a:p>
        </p:txBody>
      </p:sp>
      <p:sp>
        <p:nvSpPr>
          <p:cNvPr id="204" name="TextBox 203">
            <a:extLst>
              <a:ext uri="{FF2B5EF4-FFF2-40B4-BE49-F238E27FC236}">
                <a16:creationId xmlns:a16="http://schemas.microsoft.com/office/drawing/2014/main" id="{19DA7A00-0909-CA40-B18D-165471A0BCAE}"/>
              </a:ext>
            </a:extLst>
          </p:cNvPr>
          <p:cNvSpPr txBox="1"/>
          <p:nvPr/>
        </p:nvSpPr>
        <p:spPr>
          <a:xfrm>
            <a:off x="9844213" y="5387941"/>
            <a:ext cx="508152" cy="153888"/>
          </a:xfrm>
          <a:prstGeom prst="rect">
            <a:avLst/>
          </a:prstGeom>
          <a:noFill/>
        </p:spPr>
        <p:txBody>
          <a:bodyPr wrap="none" lIns="0" tIns="0" rIns="0" bIns="0" rtlCol="1" anchor="t" anchorCtr="0">
            <a:spAutoFit/>
          </a:bodyPr>
          <a:lstStyle/>
          <a:p>
            <a:pPr algn="ctr">
              <a:spcAft>
                <a:spcPts val="300"/>
              </a:spcAft>
            </a:pPr>
            <a:r>
              <a:rPr lang="en-US" sz="1000" b="1">
                <a:solidFill>
                  <a:srgbClr val="C00000"/>
                </a:solidFill>
                <a:ea typeface="Open Sans" pitchFamily="34" charset="0"/>
                <a:cs typeface="Open Sans" pitchFamily="34" charset="0"/>
              </a:rPr>
              <a:t>2 Weeks</a:t>
            </a:r>
            <a:endParaRPr lang="x-none" sz="1000" b="1">
              <a:solidFill>
                <a:srgbClr val="C00000"/>
              </a:solidFill>
              <a:ea typeface="Open Sans" pitchFamily="34" charset="0"/>
            </a:endParaRPr>
          </a:p>
        </p:txBody>
      </p:sp>
      <p:grpSp>
        <p:nvGrpSpPr>
          <p:cNvPr id="205" name="Group 204">
            <a:extLst>
              <a:ext uri="{FF2B5EF4-FFF2-40B4-BE49-F238E27FC236}">
                <a16:creationId xmlns:a16="http://schemas.microsoft.com/office/drawing/2014/main" id="{E34E1860-764E-124D-BBB9-197EED514D15}"/>
              </a:ext>
            </a:extLst>
          </p:cNvPr>
          <p:cNvGrpSpPr/>
          <p:nvPr/>
        </p:nvGrpSpPr>
        <p:grpSpPr>
          <a:xfrm>
            <a:off x="7040079" y="5631000"/>
            <a:ext cx="1410200" cy="149526"/>
            <a:chOff x="9073219" y="6929093"/>
            <a:chExt cx="1410200" cy="149526"/>
          </a:xfrm>
          <a:solidFill>
            <a:srgbClr val="00B050"/>
          </a:solidFill>
        </p:grpSpPr>
        <p:sp>
          <p:nvSpPr>
            <p:cNvPr id="206" name="AutoShape 8">
              <a:extLst>
                <a:ext uri="{FF2B5EF4-FFF2-40B4-BE49-F238E27FC236}">
                  <a16:creationId xmlns:a16="http://schemas.microsoft.com/office/drawing/2014/main" id="{CCE7EA3C-B5B4-C744-AFB2-7902F6F08475}"/>
                </a:ext>
              </a:extLst>
            </p:cNvPr>
            <p:cNvSpPr>
              <a:spLocks/>
            </p:cNvSpPr>
            <p:nvPr/>
          </p:nvSpPr>
          <p:spPr bwMode="auto">
            <a:xfrm>
              <a:off x="9073219" y="6929093"/>
              <a:ext cx="1410200" cy="149526"/>
            </a:xfrm>
            <a:prstGeom prst="roundRect">
              <a:avLst>
                <a:gd name="adj" fmla="val 50000"/>
              </a:avLst>
            </a:prstGeom>
            <a:grp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800">
                <a:solidFill>
                  <a:srgbClr val="00338D"/>
                </a:solidFill>
                <a:effectLst>
                  <a:outerShdw blurRad="38100" dist="38100" dir="2700000" algn="tl">
                    <a:srgbClr val="000000"/>
                  </a:outerShdw>
                </a:effectLst>
                <a:cs typeface="Gill Sans" charset="0"/>
                <a:sym typeface="Gill Sans" charset="0"/>
              </a:endParaRPr>
            </a:p>
          </p:txBody>
        </p:sp>
        <p:sp>
          <p:nvSpPr>
            <p:cNvPr id="207" name="TextBox 206">
              <a:extLst>
                <a:ext uri="{FF2B5EF4-FFF2-40B4-BE49-F238E27FC236}">
                  <a16:creationId xmlns:a16="http://schemas.microsoft.com/office/drawing/2014/main" id="{55EE7D00-D273-BB4F-8915-87F189B8D9E8}"/>
                </a:ext>
              </a:extLst>
            </p:cNvPr>
            <p:cNvSpPr txBox="1"/>
            <p:nvPr/>
          </p:nvSpPr>
          <p:spPr>
            <a:xfrm>
              <a:off x="9523255" y="6942408"/>
              <a:ext cx="504945" cy="123111"/>
            </a:xfrm>
            <a:prstGeom prst="rect">
              <a:avLst/>
            </a:prstGeom>
            <a:noFill/>
          </p:spPr>
          <p:txBody>
            <a:bodyPr wrap="none" lIns="0" tIns="0" rIns="0" bIns="0" rtlCol="1" anchor="ctr" anchorCtr="0">
              <a:spAutoFit/>
            </a:bodyPr>
            <a:lstStyle/>
            <a:p>
              <a:pPr algn="ctr">
                <a:spcAft>
                  <a:spcPts val="300"/>
                </a:spcAft>
              </a:pPr>
              <a:r>
                <a:rPr lang="en-US" sz="800" b="1">
                  <a:solidFill>
                    <a:prstClr val="white"/>
                  </a:solidFill>
                  <a:ea typeface="Open Sans" pitchFamily="34" charset="0"/>
                </a:rPr>
                <a:t>Completed</a:t>
              </a:r>
              <a:endParaRPr lang="x-none" sz="800" b="1">
                <a:solidFill>
                  <a:prstClr val="white"/>
                </a:solidFill>
                <a:ea typeface="Open Sans" pitchFamily="34" charset="0"/>
              </a:endParaRPr>
            </a:p>
          </p:txBody>
        </p:sp>
      </p:grpSp>
      <p:grpSp>
        <p:nvGrpSpPr>
          <p:cNvPr id="208" name="Group 207">
            <a:extLst>
              <a:ext uri="{FF2B5EF4-FFF2-40B4-BE49-F238E27FC236}">
                <a16:creationId xmlns:a16="http://schemas.microsoft.com/office/drawing/2014/main" id="{C7DF4C6A-C703-2646-8E94-1AD782185E04}"/>
              </a:ext>
            </a:extLst>
          </p:cNvPr>
          <p:cNvGrpSpPr/>
          <p:nvPr/>
        </p:nvGrpSpPr>
        <p:grpSpPr>
          <a:xfrm>
            <a:off x="4766040" y="5631000"/>
            <a:ext cx="1410200" cy="149526"/>
            <a:chOff x="9073219" y="6929093"/>
            <a:chExt cx="1410200" cy="149526"/>
          </a:xfrm>
          <a:solidFill>
            <a:srgbClr val="00B050"/>
          </a:solidFill>
        </p:grpSpPr>
        <p:sp>
          <p:nvSpPr>
            <p:cNvPr id="209" name="AutoShape 8">
              <a:extLst>
                <a:ext uri="{FF2B5EF4-FFF2-40B4-BE49-F238E27FC236}">
                  <a16:creationId xmlns:a16="http://schemas.microsoft.com/office/drawing/2014/main" id="{BF667395-A465-344C-A842-30D18D23690E}"/>
                </a:ext>
              </a:extLst>
            </p:cNvPr>
            <p:cNvSpPr>
              <a:spLocks/>
            </p:cNvSpPr>
            <p:nvPr/>
          </p:nvSpPr>
          <p:spPr bwMode="auto">
            <a:xfrm>
              <a:off x="9073219" y="6929093"/>
              <a:ext cx="1410200" cy="149526"/>
            </a:xfrm>
            <a:prstGeom prst="roundRect">
              <a:avLst>
                <a:gd name="adj" fmla="val 50000"/>
              </a:avLst>
            </a:prstGeom>
            <a:grp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800">
                <a:solidFill>
                  <a:srgbClr val="00338D"/>
                </a:solidFill>
                <a:effectLst>
                  <a:outerShdw blurRad="38100" dist="38100" dir="2700000" algn="tl">
                    <a:srgbClr val="000000"/>
                  </a:outerShdw>
                </a:effectLst>
                <a:cs typeface="Gill Sans" charset="0"/>
                <a:sym typeface="Gill Sans" charset="0"/>
              </a:endParaRPr>
            </a:p>
          </p:txBody>
        </p:sp>
        <p:sp>
          <p:nvSpPr>
            <p:cNvPr id="210" name="TextBox 209">
              <a:extLst>
                <a:ext uri="{FF2B5EF4-FFF2-40B4-BE49-F238E27FC236}">
                  <a16:creationId xmlns:a16="http://schemas.microsoft.com/office/drawing/2014/main" id="{981A58F6-DA36-9247-BEDD-061C272F89E5}"/>
                </a:ext>
              </a:extLst>
            </p:cNvPr>
            <p:cNvSpPr txBox="1"/>
            <p:nvPr/>
          </p:nvSpPr>
          <p:spPr>
            <a:xfrm>
              <a:off x="9523255" y="6942408"/>
              <a:ext cx="504945" cy="123111"/>
            </a:xfrm>
            <a:prstGeom prst="rect">
              <a:avLst/>
            </a:prstGeom>
            <a:noFill/>
          </p:spPr>
          <p:txBody>
            <a:bodyPr wrap="none" lIns="0" tIns="0" rIns="0" bIns="0" rtlCol="1" anchor="ctr" anchorCtr="0">
              <a:spAutoFit/>
            </a:bodyPr>
            <a:lstStyle/>
            <a:p>
              <a:pPr algn="ctr">
                <a:spcAft>
                  <a:spcPts val="300"/>
                </a:spcAft>
              </a:pPr>
              <a:r>
                <a:rPr lang="en-US" sz="800" b="1">
                  <a:solidFill>
                    <a:prstClr val="white"/>
                  </a:solidFill>
                  <a:ea typeface="Open Sans" pitchFamily="34" charset="0"/>
                </a:rPr>
                <a:t>Completed</a:t>
              </a:r>
              <a:endParaRPr lang="x-none" sz="800" b="1">
                <a:solidFill>
                  <a:prstClr val="white"/>
                </a:solidFill>
                <a:ea typeface="Open Sans" pitchFamily="34" charset="0"/>
              </a:endParaRPr>
            </a:p>
          </p:txBody>
        </p:sp>
      </p:grpSp>
      <p:grpSp>
        <p:nvGrpSpPr>
          <p:cNvPr id="211" name="Group 210">
            <a:extLst>
              <a:ext uri="{FF2B5EF4-FFF2-40B4-BE49-F238E27FC236}">
                <a16:creationId xmlns:a16="http://schemas.microsoft.com/office/drawing/2014/main" id="{24260D5C-5FF2-8A47-8BEF-677579611F22}"/>
              </a:ext>
            </a:extLst>
          </p:cNvPr>
          <p:cNvGrpSpPr/>
          <p:nvPr/>
        </p:nvGrpSpPr>
        <p:grpSpPr>
          <a:xfrm>
            <a:off x="3630931" y="5631000"/>
            <a:ext cx="723656" cy="149526"/>
            <a:chOff x="9073219" y="6929093"/>
            <a:chExt cx="1410200" cy="149526"/>
          </a:xfrm>
          <a:solidFill>
            <a:srgbClr val="00B050"/>
          </a:solidFill>
        </p:grpSpPr>
        <p:sp>
          <p:nvSpPr>
            <p:cNvPr id="212" name="AutoShape 8">
              <a:extLst>
                <a:ext uri="{FF2B5EF4-FFF2-40B4-BE49-F238E27FC236}">
                  <a16:creationId xmlns:a16="http://schemas.microsoft.com/office/drawing/2014/main" id="{6B5EE99F-06C8-1A41-A1F0-FAA092A48BBF}"/>
                </a:ext>
              </a:extLst>
            </p:cNvPr>
            <p:cNvSpPr>
              <a:spLocks/>
            </p:cNvSpPr>
            <p:nvPr/>
          </p:nvSpPr>
          <p:spPr bwMode="auto">
            <a:xfrm>
              <a:off x="9073219" y="6929093"/>
              <a:ext cx="1410200" cy="149526"/>
            </a:xfrm>
            <a:prstGeom prst="roundRect">
              <a:avLst>
                <a:gd name="adj" fmla="val 50000"/>
              </a:avLst>
            </a:prstGeom>
            <a:grp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800">
                <a:solidFill>
                  <a:srgbClr val="00338D"/>
                </a:solidFill>
                <a:effectLst>
                  <a:outerShdw blurRad="38100" dist="38100" dir="2700000" algn="tl">
                    <a:srgbClr val="000000"/>
                  </a:outerShdw>
                </a:effectLst>
                <a:cs typeface="Gill Sans" charset="0"/>
                <a:sym typeface="Gill Sans" charset="0"/>
              </a:endParaRPr>
            </a:p>
          </p:txBody>
        </p:sp>
        <p:sp>
          <p:nvSpPr>
            <p:cNvPr id="213" name="TextBox 212">
              <a:extLst>
                <a:ext uri="{FF2B5EF4-FFF2-40B4-BE49-F238E27FC236}">
                  <a16:creationId xmlns:a16="http://schemas.microsoft.com/office/drawing/2014/main" id="{BACDE5C7-7695-C049-9513-F79D07120EB8}"/>
                </a:ext>
              </a:extLst>
            </p:cNvPr>
            <p:cNvSpPr txBox="1"/>
            <p:nvPr/>
          </p:nvSpPr>
          <p:spPr>
            <a:xfrm>
              <a:off x="9283733" y="6942408"/>
              <a:ext cx="983994" cy="123111"/>
            </a:xfrm>
            <a:prstGeom prst="rect">
              <a:avLst/>
            </a:prstGeom>
            <a:noFill/>
          </p:spPr>
          <p:txBody>
            <a:bodyPr wrap="none" lIns="0" tIns="0" rIns="0" bIns="0" rtlCol="1" anchor="ctr" anchorCtr="0">
              <a:spAutoFit/>
            </a:bodyPr>
            <a:lstStyle/>
            <a:p>
              <a:pPr algn="ctr">
                <a:spcAft>
                  <a:spcPts val="300"/>
                </a:spcAft>
              </a:pPr>
              <a:r>
                <a:rPr lang="en-US" sz="800" b="1">
                  <a:solidFill>
                    <a:prstClr val="white"/>
                  </a:solidFill>
                  <a:ea typeface="Open Sans" pitchFamily="34" charset="0"/>
                </a:rPr>
                <a:t>Completed</a:t>
              </a:r>
              <a:endParaRPr lang="x-none" sz="800" b="1">
                <a:solidFill>
                  <a:prstClr val="white"/>
                </a:solidFill>
                <a:ea typeface="Open Sans" pitchFamily="34" charset="0"/>
              </a:endParaRPr>
            </a:p>
          </p:txBody>
        </p:sp>
      </p:grpSp>
      <p:pic>
        <p:nvPicPr>
          <p:cNvPr id="215" name="Picture 17" descr="Icon&#10;&#10;Description automatically generated">
            <a:extLst>
              <a:ext uri="{FF2B5EF4-FFF2-40B4-BE49-F238E27FC236}">
                <a16:creationId xmlns:a16="http://schemas.microsoft.com/office/drawing/2014/main" id="{2F97BED3-6390-964D-AFF3-96030E67BA25}"/>
              </a:ext>
            </a:extLst>
          </p:cNvPr>
          <p:cNvPicPr>
            <a:picLocks noChangeAspect="1"/>
          </p:cNvPicPr>
          <p:nvPr/>
        </p:nvPicPr>
        <p:blipFill>
          <a:blip r:embed="rId7"/>
          <a:stretch>
            <a:fillRect/>
          </a:stretch>
        </p:blipFill>
        <p:spPr>
          <a:xfrm>
            <a:off x="5083061" y="4701596"/>
            <a:ext cx="640977" cy="307440"/>
          </a:xfrm>
          <a:prstGeom prst="ellipse">
            <a:avLst/>
          </a:prstGeom>
          <a:ln>
            <a:noFill/>
          </a:ln>
          <a:effectLst>
            <a:softEdge rad="112500"/>
          </a:effectLst>
        </p:spPr>
      </p:pic>
      <p:pic>
        <p:nvPicPr>
          <p:cNvPr id="216" name="Picture 50" descr="A picture containing drawing&#10;&#10;Description automatically generated">
            <a:extLst>
              <a:ext uri="{FF2B5EF4-FFF2-40B4-BE49-F238E27FC236}">
                <a16:creationId xmlns:a16="http://schemas.microsoft.com/office/drawing/2014/main" id="{E63791D3-EBDE-1847-BF4D-873866766124}"/>
              </a:ext>
            </a:extLst>
          </p:cNvPr>
          <p:cNvPicPr>
            <a:picLocks noChangeAspect="1"/>
          </p:cNvPicPr>
          <p:nvPr/>
        </p:nvPicPr>
        <p:blipFill>
          <a:blip r:embed="rId8"/>
          <a:stretch>
            <a:fillRect/>
          </a:stretch>
        </p:blipFill>
        <p:spPr>
          <a:xfrm>
            <a:off x="9664463" y="4682535"/>
            <a:ext cx="680290" cy="288824"/>
          </a:xfrm>
          <a:prstGeom prst="ellipse">
            <a:avLst/>
          </a:prstGeom>
          <a:ln>
            <a:noFill/>
          </a:ln>
          <a:effectLst>
            <a:softEdge rad="112500"/>
          </a:effectLst>
        </p:spPr>
      </p:pic>
      <p:sp>
        <p:nvSpPr>
          <p:cNvPr id="219" name="object 39">
            <a:extLst>
              <a:ext uri="{FF2B5EF4-FFF2-40B4-BE49-F238E27FC236}">
                <a16:creationId xmlns:a16="http://schemas.microsoft.com/office/drawing/2014/main" id="{02538ECA-F26C-1E4E-A48D-A03B57C4ADC3}"/>
              </a:ext>
            </a:extLst>
          </p:cNvPr>
          <p:cNvSpPr txBox="1"/>
          <p:nvPr/>
        </p:nvSpPr>
        <p:spPr>
          <a:xfrm>
            <a:off x="9026218" y="3418819"/>
            <a:ext cx="942851" cy="246221"/>
          </a:xfrm>
          <a:prstGeom prst="rect">
            <a:avLst/>
          </a:prstGeom>
        </p:spPr>
        <p:txBody>
          <a:bodyPr vert="horz" wrap="square" lIns="0" tIns="0" rIns="0" bIns="0" rtlCol="0">
            <a:spAutoFit/>
          </a:bodyPr>
          <a:lstStyle/>
          <a:p>
            <a:pPr marL="13334" algn="r"/>
            <a:r>
              <a:rPr lang="en-US" sz="800" spc="-42">
                <a:solidFill>
                  <a:srgbClr val="555555"/>
                </a:solidFill>
                <a:latin typeface="Univers LT Std 45 Light" panose="020B0403020202020204" pitchFamily="34" charset="0"/>
                <a:cs typeface="Arial" panose="020B0604020202020204" pitchFamily="34" charset="0"/>
              </a:rPr>
              <a:t>Project </a:t>
            </a:r>
          </a:p>
          <a:p>
            <a:pPr marL="13334" algn="r"/>
            <a:r>
              <a:rPr lang="en-US" sz="800" spc="-42">
                <a:solidFill>
                  <a:srgbClr val="555555"/>
                </a:solidFill>
                <a:latin typeface="Univers LT Std 45 Light" panose="020B0403020202020204" pitchFamily="34" charset="0"/>
                <a:cs typeface="Arial" panose="020B0604020202020204" pitchFamily="34" charset="0"/>
              </a:rPr>
              <a:t>Presentation</a:t>
            </a:r>
            <a:endParaRPr sz="800">
              <a:solidFill>
                <a:prstClr val="black"/>
              </a:solidFill>
              <a:latin typeface="Univers LT Std 45 Light" panose="020B0403020202020204" pitchFamily="34" charset="0"/>
              <a:cs typeface="Arial" panose="020B0604020202020204" pitchFamily="34" charset="0"/>
            </a:endParaRPr>
          </a:p>
        </p:txBody>
      </p:sp>
      <p:cxnSp>
        <p:nvCxnSpPr>
          <p:cNvPr id="128" name="Straight Connector 127">
            <a:extLst>
              <a:ext uri="{FF2B5EF4-FFF2-40B4-BE49-F238E27FC236}">
                <a16:creationId xmlns:a16="http://schemas.microsoft.com/office/drawing/2014/main" id="{5FB56C2D-C3A7-7C45-84BD-A43C499A53F4}"/>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129" name="TextBox 128">
            <a:hlinkClick r:id="rId9" action="ppaction://hlinksldjump"/>
            <a:extLst>
              <a:ext uri="{FF2B5EF4-FFF2-40B4-BE49-F238E27FC236}">
                <a16:creationId xmlns:a16="http://schemas.microsoft.com/office/drawing/2014/main" id="{4105794E-1183-8D4E-9411-F622CEB51A94}"/>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130" name="Oval 129">
            <a:extLst>
              <a:ext uri="{FF2B5EF4-FFF2-40B4-BE49-F238E27FC236}">
                <a16:creationId xmlns:a16="http://schemas.microsoft.com/office/drawing/2014/main" id="{D17B84BE-D199-AB47-A8C1-653A4CCFF312}"/>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1" name="TextBox 130">
            <a:hlinkClick r:id="" action="ppaction://noaction"/>
            <a:extLst>
              <a:ext uri="{FF2B5EF4-FFF2-40B4-BE49-F238E27FC236}">
                <a16:creationId xmlns:a16="http://schemas.microsoft.com/office/drawing/2014/main" id="{14670EDD-EBB3-6941-861D-A81CBA23C6F3}"/>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132" name="Oval 131">
            <a:extLst>
              <a:ext uri="{FF2B5EF4-FFF2-40B4-BE49-F238E27FC236}">
                <a16:creationId xmlns:a16="http://schemas.microsoft.com/office/drawing/2014/main" id="{58F61E4D-00BC-9745-BE77-E3A0F72B6DA8}"/>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3" name="TextBox 132">
            <a:hlinkClick r:id="" action="ppaction://noaction"/>
            <a:extLst>
              <a:ext uri="{FF2B5EF4-FFF2-40B4-BE49-F238E27FC236}">
                <a16:creationId xmlns:a16="http://schemas.microsoft.com/office/drawing/2014/main" id="{1F248D9C-CAB1-8748-A0E5-7CCC3B5CA73C}"/>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134" name="Oval 133">
            <a:extLst>
              <a:ext uri="{FF2B5EF4-FFF2-40B4-BE49-F238E27FC236}">
                <a16:creationId xmlns:a16="http://schemas.microsoft.com/office/drawing/2014/main" id="{AE2CCC4F-3867-A34B-AFC9-97C7FDE49BFA}"/>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5" name="TextBox 134">
            <a:hlinkClick r:id="" action="ppaction://noaction"/>
            <a:extLst>
              <a:ext uri="{FF2B5EF4-FFF2-40B4-BE49-F238E27FC236}">
                <a16:creationId xmlns:a16="http://schemas.microsoft.com/office/drawing/2014/main" id="{D1565F30-5E73-0140-86C6-E16B502C4604}"/>
              </a:ext>
            </a:extLst>
          </p:cNvPr>
          <p:cNvSpPr txBox="1"/>
          <p:nvPr/>
        </p:nvSpPr>
        <p:spPr>
          <a:xfrm>
            <a:off x="526992" y="1836300"/>
            <a:ext cx="986167" cy="246221"/>
          </a:xfrm>
          <a:prstGeom prst="rect">
            <a:avLst/>
          </a:prstGeom>
          <a:noFill/>
        </p:spPr>
        <p:txBody>
          <a:bodyPr wrap="none" rtlCol="0">
            <a:spAutoFit/>
          </a:bodyPr>
          <a:lstStyle/>
          <a:p>
            <a:r>
              <a:rPr lang="en-US" sz="1000" b="1">
                <a:solidFill>
                  <a:srgbClr val="B30906"/>
                </a:solidFill>
                <a:latin typeface="Univers CondensedLight"/>
                <a:cs typeface="Univers CondensedLight"/>
              </a:rPr>
              <a:t>Overall Approach</a:t>
            </a:r>
          </a:p>
        </p:txBody>
      </p:sp>
      <p:sp>
        <p:nvSpPr>
          <p:cNvPr id="136" name="Oval 135">
            <a:extLst>
              <a:ext uri="{FF2B5EF4-FFF2-40B4-BE49-F238E27FC236}">
                <a16:creationId xmlns:a16="http://schemas.microsoft.com/office/drawing/2014/main" id="{F640E6CB-149F-B242-B5FA-56E23EDFA10A}"/>
              </a:ext>
            </a:extLst>
          </p:cNvPr>
          <p:cNvSpPr/>
          <p:nvPr/>
        </p:nvSpPr>
        <p:spPr>
          <a:xfrm>
            <a:off x="15628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7" name="TextBox 136">
            <a:hlinkClick r:id="" action="ppaction://noaction"/>
            <a:extLst>
              <a:ext uri="{FF2B5EF4-FFF2-40B4-BE49-F238E27FC236}">
                <a16:creationId xmlns:a16="http://schemas.microsoft.com/office/drawing/2014/main" id="{137FF89E-316C-FE47-81F1-FB62DEB00563}"/>
              </a:ext>
            </a:extLst>
          </p:cNvPr>
          <p:cNvSpPr txBox="1"/>
          <p:nvPr/>
        </p:nvSpPr>
        <p:spPr>
          <a:xfrm>
            <a:off x="526992" y="2072248"/>
            <a:ext cx="885179" cy="246221"/>
          </a:xfrm>
          <a:prstGeom prst="rect">
            <a:avLst/>
          </a:prstGeom>
          <a:noFill/>
        </p:spPr>
        <p:txBody>
          <a:bodyPr wrap="none" rtlCol="0">
            <a:spAutoFit/>
          </a:bodyPr>
          <a:lstStyle/>
          <a:p>
            <a:pPr>
              <a:defRPr/>
            </a:pPr>
            <a:r>
              <a:rPr lang="en-US" sz="1000">
                <a:solidFill>
                  <a:schemeClr val="bg2"/>
                </a:solidFill>
                <a:latin typeface="Univers CondensedLight"/>
                <a:cs typeface="Univers CondensedLight"/>
              </a:rPr>
              <a:t>Methodology</a:t>
            </a:r>
            <a:endParaRPr lang="en-GB" sz="1001">
              <a:solidFill>
                <a:schemeClr val="bg2"/>
              </a:solidFill>
              <a:latin typeface="Univers CondensedLight"/>
              <a:cs typeface="Univers CondensedLight"/>
            </a:endParaRPr>
          </a:p>
        </p:txBody>
      </p:sp>
      <p:sp>
        <p:nvSpPr>
          <p:cNvPr id="138" name="Oval 137">
            <a:extLst>
              <a:ext uri="{FF2B5EF4-FFF2-40B4-BE49-F238E27FC236}">
                <a16:creationId xmlns:a16="http://schemas.microsoft.com/office/drawing/2014/main" id="{DAC40AE1-E2A2-C34B-80A3-9CFE139A21BC}"/>
              </a:ext>
            </a:extLst>
          </p:cNvPr>
          <p:cNvSpPr/>
          <p:nvPr/>
        </p:nvSpPr>
        <p:spPr>
          <a:xfrm>
            <a:off x="15628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139" name="TextBox 138">
            <a:hlinkClick r:id="" action="ppaction://noaction"/>
            <a:extLst>
              <a:ext uri="{FF2B5EF4-FFF2-40B4-BE49-F238E27FC236}">
                <a16:creationId xmlns:a16="http://schemas.microsoft.com/office/drawing/2014/main" id="{6436AF0B-7832-4F4C-B624-6A0AEFEB38FD}"/>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140" name="Oval 139">
            <a:extLst>
              <a:ext uri="{FF2B5EF4-FFF2-40B4-BE49-F238E27FC236}">
                <a16:creationId xmlns:a16="http://schemas.microsoft.com/office/drawing/2014/main" id="{90B56B71-2AE2-BF41-B46E-00C1661520B8}"/>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Tree>
    <p:extLst>
      <p:ext uri="{BB962C8B-B14F-4D97-AF65-F5344CB8AC3E}">
        <p14:creationId xmlns:p14="http://schemas.microsoft.com/office/powerpoint/2010/main" val="30143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Data Cleaning </a:t>
            </a:r>
            <a:endParaRPr lang="en-US" sz="1905">
              <a:solidFill>
                <a:srgbClr val="C00000"/>
              </a:solidFill>
              <a:latin typeface="Univers CondensedBold"/>
              <a:cs typeface="Univers CondensedBold"/>
            </a:endParaRPr>
          </a:p>
        </p:txBody>
      </p:sp>
      <p:grpSp>
        <p:nvGrpSpPr>
          <p:cNvPr id="85" name="Group 21">
            <a:extLst>
              <a:ext uri="{FF2B5EF4-FFF2-40B4-BE49-F238E27FC236}">
                <a16:creationId xmlns:a16="http://schemas.microsoft.com/office/drawing/2014/main" id="{23B331CC-CD29-CA4C-B437-0D603829F2C6}"/>
              </a:ext>
            </a:extLst>
          </p:cNvPr>
          <p:cNvGrpSpPr/>
          <p:nvPr/>
        </p:nvGrpSpPr>
        <p:grpSpPr>
          <a:xfrm rot="507639">
            <a:off x="2860020" y="5083269"/>
            <a:ext cx="3784969" cy="1643481"/>
            <a:chOff x="1411546" y="4628081"/>
            <a:chExt cx="4368291" cy="2572894"/>
          </a:xfrm>
        </p:grpSpPr>
        <p:pic>
          <p:nvPicPr>
            <p:cNvPr id="92" name="Picture 91">
              <a:extLst>
                <a:ext uri="{FF2B5EF4-FFF2-40B4-BE49-F238E27FC236}">
                  <a16:creationId xmlns:a16="http://schemas.microsoft.com/office/drawing/2014/main" id="{E9D30803-7A84-2A4E-BC15-D985499F82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174149">
              <a:off x="1411546" y="4628081"/>
              <a:ext cx="4368291" cy="2572894"/>
            </a:xfrm>
            <a:prstGeom prst="rect">
              <a:avLst/>
            </a:prstGeom>
            <a:effectLst>
              <a:outerShdw blurRad="50800" dist="38100" dir="2700000" algn="tl" rotWithShape="0">
                <a:prstClr val="black">
                  <a:alpha val="40000"/>
                </a:prstClr>
              </a:outerShdw>
            </a:effectLst>
          </p:spPr>
        </p:pic>
        <p:sp>
          <p:nvSpPr>
            <p:cNvPr id="93" name="TextBox 92">
              <a:extLst>
                <a:ext uri="{FF2B5EF4-FFF2-40B4-BE49-F238E27FC236}">
                  <a16:creationId xmlns:a16="http://schemas.microsoft.com/office/drawing/2014/main" id="{8A0D218D-116E-604A-9F35-F719BD95444D}"/>
                </a:ext>
              </a:extLst>
            </p:cNvPr>
            <p:cNvSpPr txBox="1"/>
            <p:nvPr/>
          </p:nvSpPr>
          <p:spPr>
            <a:xfrm rot="21189291">
              <a:off x="1877838" y="5075712"/>
              <a:ext cx="3433482" cy="1662309"/>
            </a:xfrm>
            <a:prstGeom prst="rect">
              <a:avLst/>
            </a:prstGeom>
            <a:noFill/>
          </p:spPr>
          <p:txBody>
            <a:bodyPr wrap="square" lIns="91440" tIns="45720" rIns="91440" bIns="45720" rtlCol="0" anchor="t">
              <a:spAutoFit/>
            </a:bodyPr>
            <a:lstStyle/>
            <a:p>
              <a:pPr fontAlgn="auto">
                <a:spcBef>
                  <a:spcPts val="0"/>
                </a:spcBef>
                <a:spcAft>
                  <a:spcPts val="0"/>
                </a:spcAft>
              </a:pPr>
              <a:r>
                <a:rPr lang="en-GB" sz="1600" b="1">
                  <a:solidFill>
                    <a:srgbClr val="C00000"/>
                  </a:solidFill>
                  <a:cs typeface="Times New Roman" pitchFamily="18" charset="0"/>
                </a:rPr>
                <a:t>4 - Imputing Rating</a:t>
              </a:r>
              <a:endParaRPr lang="en-GB" b="1">
                <a:solidFill>
                  <a:srgbClr val="C00000"/>
                </a:solidFill>
                <a:cs typeface="Times New Roman" pitchFamily="18" charset="0"/>
              </a:endParaRPr>
            </a:p>
            <a:p>
              <a:pPr marL="228600" indent="-228600">
                <a:buFont typeface="Arial" panose="020B0604020202020204" pitchFamily="34" charset="0"/>
                <a:buChar char="•"/>
              </a:pPr>
              <a:r>
                <a:rPr lang="en-US" sz="900"/>
                <a:t>KDE was used to impute the missing values of the </a:t>
              </a:r>
              <a:r>
                <a:rPr lang="en-US" sz="900" b="1"/>
                <a:t>Rating </a:t>
              </a:r>
              <a:r>
                <a:rPr lang="en-US" sz="900"/>
                <a:t>column</a:t>
              </a:r>
            </a:p>
            <a:p>
              <a:pPr marL="228600" indent="-228600">
                <a:buFont typeface="Arial" panose="020B0604020202020204" pitchFamily="34" charset="0"/>
                <a:buChar char="•"/>
              </a:pPr>
              <a:r>
                <a:rPr lang="en-US" sz="900"/>
                <a:t>Grid search was applied to find optimal bandwidth</a:t>
              </a:r>
            </a:p>
            <a:p>
              <a:pPr marL="228600" indent="-228600">
                <a:buFont typeface="Arial" panose="020B0604020202020204" pitchFamily="34" charset="0"/>
                <a:buChar char="•"/>
              </a:pPr>
              <a:r>
                <a:rPr lang="en-US" sz="900"/>
                <a:t>A sample was drawn from the fitted KDE to fill missing values</a:t>
              </a:r>
            </a:p>
          </p:txBody>
        </p:sp>
      </p:grpSp>
      <p:grpSp>
        <p:nvGrpSpPr>
          <p:cNvPr id="86" name="Group 24">
            <a:extLst>
              <a:ext uri="{FF2B5EF4-FFF2-40B4-BE49-F238E27FC236}">
                <a16:creationId xmlns:a16="http://schemas.microsoft.com/office/drawing/2014/main" id="{8DF021FB-F3E5-2E4E-9BA9-97C4DF5439B7}"/>
              </a:ext>
            </a:extLst>
          </p:cNvPr>
          <p:cNvGrpSpPr/>
          <p:nvPr/>
        </p:nvGrpSpPr>
        <p:grpSpPr>
          <a:xfrm rot="21343690">
            <a:off x="1851119" y="3747396"/>
            <a:ext cx="3553223" cy="1590740"/>
            <a:chOff x="5130519" y="3444793"/>
            <a:chExt cx="4100828" cy="2075365"/>
          </a:xfrm>
        </p:grpSpPr>
        <p:pic>
          <p:nvPicPr>
            <p:cNvPr id="90" name="Picture 89">
              <a:extLst>
                <a:ext uri="{FF2B5EF4-FFF2-40B4-BE49-F238E27FC236}">
                  <a16:creationId xmlns:a16="http://schemas.microsoft.com/office/drawing/2014/main" id="{E820D18D-792F-F04F-ABCA-D2226A91DD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90950">
              <a:off x="5130519" y="3444793"/>
              <a:ext cx="4100828" cy="2075365"/>
            </a:xfrm>
            <a:prstGeom prst="rect">
              <a:avLst/>
            </a:prstGeom>
            <a:effectLst>
              <a:outerShdw blurRad="50800" dist="38100" dir="2700000" algn="tl" rotWithShape="0">
                <a:prstClr val="black">
                  <a:alpha val="40000"/>
                </a:prstClr>
              </a:outerShdw>
            </a:effectLst>
          </p:spPr>
        </p:pic>
        <p:sp>
          <p:nvSpPr>
            <p:cNvPr id="91" name="TextBox 90">
              <a:extLst>
                <a:ext uri="{FF2B5EF4-FFF2-40B4-BE49-F238E27FC236}">
                  <a16:creationId xmlns:a16="http://schemas.microsoft.com/office/drawing/2014/main" id="{003A9F39-E26C-2B44-B243-BAC9705654B7}"/>
                </a:ext>
              </a:extLst>
            </p:cNvPr>
            <p:cNvSpPr txBox="1"/>
            <p:nvPr/>
          </p:nvSpPr>
          <p:spPr>
            <a:xfrm rot="350815">
              <a:off x="5164344" y="3813573"/>
              <a:ext cx="3433482" cy="1345165"/>
            </a:xfrm>
            <a:prstGeom prst="rect">
              <a:avLst/>
            </a:prstGeom>
            <a:noFill/>
          </p:spPr>
          <p:txBody>
            <a:bodyPr wrap="square" rtlCol="0">
              <a:spAutoFit/>
            </a:bodyPr>
            <a:lstStyle/>
            <a:p>
              <a:pPr fontAlgn="auto">
                <a:spcBef>
                  <a:spcPts val="0"/>
                </a:spcBef>
                <a:spcAft>
                  <a:spcPts val="0"/>
                </a:spcAft>
              </a:pPr>
              <a:r>
                <a:rPr lang="en-GB" sz="1600" b="1">
                  <a:solidFill>
                    <a:srgbClr val="C00000"/>
                  </a:solidFill>
                  <a:cs typeface="Times New Roman" pitchFamily="18" charset="0"/>
                </a:rPr>
                <a:t>1 - Addressing Extra Columns</a:t>
              </a:r>
            </a:p>
            <a:p>
              <a:pPr marL="228600" indent="-228600">
                <a:buFont typeface="Arial" panose="020B0604020202020204" pitchFamily="34" charset="0"/>
                <a:buChar char="•"/>
              </a:pPr>
              <a:r>
                <a:rPr lang="en-US" sz="900"/>
                <a:t>Each data set had some non-descript columns that needed investigating. </a:t>
              </a:r>
            </a:p>
            <a:p>
              <a:pPr marL="228600" indent="-228600">
                <a:buFont typeface="Arial" panose="020B0604020202020204" pitchFamily="34" charset="0"/>
                <a:buChar char="•"/>
              </a:pPr>
              <a:r>
                <a:rPr lang="en-US" sz="900"/>
                <a:t>For the </a:t>
              </a:r>
              <a:r>
                <a:rPr lang="en-US" sz="900" b="1"/>
                <a:t>Business Analyst </a:t>
              </a:r>
              <a:r>
                <a:rPr lang="en-US" sz="900"/>
                <a:t>dataset, the non-descript columns were the result of a subset of rows being shifted.</a:t>
              </a:r>
            </a:p>
          </p:txBody>
        </p:sp>
      </p:grpSp>
      <p:grpSp>
        <p:nvGrpSpPr>
          <p:cNvPr id="87" name="Group 27">
            <a:extLst>
              <a:ext uri="{FF2B5EF4-FFF2-40B4-BE49-F238E27FC236}">
                <a16:creationId xmlns:a16="http://schemas.microsoft.com/office/drawing/2014/main" id="{5283B83C-1485-CA46-AD16-DFC896F0FAFB}"/>
              </a:ext>
            </a:extLst>
          </p:cNvPr>
          <p:cNvGrpSpPr/>
          <p:nvPr/>
        </p:nvGrpSpPr>
        <p:grpSpPr>
          <a:xfrm rot="21311460">
            <a:off x="8944785" y="3756149"/>
            <a:ext cx="3240326" cy="1624478"/>
            <a:chOff x="4623726" y="3752072"/>
            <a:chExt cx="3739709" cy="2543146"/>
          </a:xfrm>
        </p:grpSpPr>
        <p:pic>
          <p:nvPicPr>
            <p:cNvPr id="88" name="Picture 87">
              <a:extLst>
                <a:ext uri="{FF2B5EF4-FFF2-40B4-BE49-F238E27FC236}">
                  <a16:creationId xmlns:a16="http://schemas.microsoft.com/office/drawing/2014/main" id="{FCC37107-CB6B-9D4C-8093-319538141D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90950">
              <a:off x="4664084" y="3752072"/>
              <a:ext cx="3699351" cy="2543146"/>
            </a:xfrm>
            <a:prstGeom prst="rect">
              <a:avLst/>
            </a:prstGeom>
            <a:effectLst>
              <a:outerShdw blurRad="50800" dist="38100" dir="2700000" algn="tl" rotWithShape="0">
                <a:prstClr val="black">
                  <a:alpha val="40000"/>
                </a:prstClr>
              </a:outerShdw>
            </a:effectLst>
          </p:spPr>
        </p:pic>
        <p:sp>
          <p:nvSpPr>
            <p:cNvPr id="89" name="TextBox 88">
              <a:extLst>
                <a:ext uri="{FF2B5EF4-FFF2-40B4-BE49-F238E27FC236}">
                  <a16:creationId xmlns:a16="http://schemas.microsoft.com/office/drawing/2014/main" id="{6C665C6E-2870-124A-85F6-A0054EF8D375}"/>
                </a:ext>
              </a:extLst>
            </p:cNvPr>
            <p:cNvSpPr txBox="1"/>
            <p:nvPr/>
          </p:nvSpPr>
          <p:spPr>
            <a:xfrm rot="350815">
              <a:off x="4623726" y="4138057"/>
              <a:ext cx="3433482" cy="1830951"/>
            </a:xfrm>
            <a:prstGeom prst="rect">
              <a:avLst/>
            </a:prstGeom>
            <a:noFill/>
          </p:spPr>
          <p:txBody>
            <a:bodyPr wrap="square" lIns="91440" tIns="45720" rIns="91440" bIns="45720" rtlCol="0" anchor="t">
              <a:spAutoFit/>
            </a:bodyPr>
            <a:lstStyle/>
            <a:p>
              <a:pPr fontAlgn="auto">
                <a:spcBef>
                  <a:spcPts val="0"/>
                </a:spcBef>
                <a:spcAft>
                  <a:spcPts val="0"/>
                </a:spcAft>
              </a:pPr>
              <a:r>
                <a:rPr lang="en-GB" sz="1600" b="1">
                  <a:solidFill>
                    <a:srgbClr val="C00000"/>
                  </a:solidFill>
                  <a:cs typeface="Times New Roman" pitchFamily="18" charset="0"/>
                </a:rPr>
                <a:t>3 - Imputing Founded Year</a:t>
              </a:r>
            </a:p>
            <a:p>
              <a:pPr marL="228600" indent="-228600">
                <a:buFont typeface="Arial" panose="020B0604020202020204" pitchFamily="34" charset="0"/>
                <a:buChar char="•"/>
              </a:pPr>
              <a:r>
                <a:rPr lang="en-US" sz="900"/>
                <a:t>KDE was used to impute the missing values for the </a:t>
              </a:r>
              <a:r>
                <a:rPr lang="en-US" sz="900" b="1"/>
                <a:t>Founded</a:t>
              </a:r>
              <a:r>
                <a:rPr lang="en-US" sz="900"/>
                <a:t> </a:t>
              </a:r>
              <a:r>
                <a:rPr lang="en-US" sz="900" b="1"/>
                <a:t>Year </a:t>
              </a:r>
              <a:r>
                <a:rPr lang="en-US" sz="900"/>
                <a:t>column</a:t>
              </a:r>
            </a:p>
            <a:p>
              <a:pPr marL="228600" indent="-228600">
                <a:buFont typeface="Arial" panose="020B0604020202020204" pitchFamily="34" charset="0"/>
                <a:buChar char="•"/>
              </a:pPr>
              <a:r>
                <a:rPr lang="en-US" sz="900"/>
                <a:t>Grid search was applied to find the optimal bandwidth</a:t>
              </a:r>
            </a:p>
            <a:p>
              <a:pPr marL="228600" indent="-228600">
                <a:buFont typeface="Arial" panose="020B0604020202020204" pitchFamily="34" charset="0"/>
                <a:buChar char="•"/>
              </a:pPr>
              <a:r>
                <a:rPr lang="en-US" sz="900"/>
                <a:t>A sample was drawn from the fitted KDE to fill missing values</a:t>
              </a:r>
              <a:endParaRPr lang="en-GB" sz="900" b="1">
                <a:solidFill>
                  <a:prstClr val="black"/>
                </a:solidFill>
                <a:cs typeface="Times New Roman" pitchFamily="18" charset="0"/>
              </a:endParaRPr>
            </a:p>
          </p:txBody>
        </p:sp>
      </p:grpSp>
      <p:grpSp>
        <p:nvGrpSpPr>
          <p:cNvPr id="80" name="Group 30">
            <a:extLst>
              <a:ext uri="{FF2B5EF4-FFF2-40B4-BE49-F238E27FC236}">
                <a16:creationId xmlns:a16="http://schemas.microsoft.com/office/drawing/2014/main" id="{DE3848D9-B954-3742-812B-F07C4C0FDDA5}"/>
              </a:ext>
            </a:extLst>
          </p:cNvPr>
          <p:cNvGrpSpPr/>
          <p:nvPr/>
        </p:nvGrpSpPr>
        <p:grpSpPr>
          <a:xfrm rot="492969">
            <a:off x="5290816" y="3763724"/>
            <a:ext cx="3784969" cy="1690959"/>
            <a:chOff x="594493" y="3693235"/>
            <a:chExt cx="4368291" cy="2647222"/>
          </a:xfrm>
        </p:grpSpPr>
        <p:pic>
          <p:nvPicPr>
            <p:cNvPr id="81" name="Picture 80">
              <a:extLst>
                <a:ext uri="{FF2B5EF4-FFF2-40B4-BE49-F238E27FC236}">
                  <a16:creationId xmlns:a16="http://schemas.microsoft.com/office/drawing/2014/main" id="{C60EE40F-0C19-9D44-8493-987FCED331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174149">
              <a:off x="594493" y="3693235"/>
              <a:ext cx="4368291" cy="2647222"/>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5865CCF3-2FA9-BC47-98EA-6060B885E036}"/>
                </a:ext>
              </a:extLst>
            </p:cNvPr>
            <p:cNvSpPr txBox="1"/>
            <p:nvPr/>
          </p:nvSpPr>
          <p:spPr>
            <a:xfrm rot="21162681">
              <a:off x="756640" y="4395035"/>
              <a:ext cx="3796238" cy="1397304"/>
            </a:xfrm>
            <a:prstGeom prst="rect">
              <a:avLst/>
            </a:prstGeom>
            <a:noFill/>
          </p:spPr>
          <p:txBody>
            <a:bodyPr wrap="square" lIns="91440" tIns="45720" rIns="91440" bIns="45720" rtlCol="0" anchor="t">
              <a:spAutoFit/>
            </a:bodyPr>
            <a:lstStyle/>
            <a:p>
              <a:pPr fontAlgn="auto">
                <a:spcBef>
                  <a:spcPts val="0"/>
                </a:spcBef>
                <a:spcAft>
                  <a:spcPts val="0"/>
                </a:spcAft>
              </a:pPr>
              <a:r>
                <a:rPr lang="en-GB" sz="1600" b="1">
                  <a:solidFill>
                    <a:srgbClr val="C00000"/>
                  </a:solidFill>
                  <a:cs typeface="Times New Roman"/>
                </a:rPr>
                <a:t>2 - Combining Datasets</a:t>
              </a:r>
            </a:p>
            <a:p>
              <a:pPr marL="228600" indent="-228600">
                <a:buFont typeface="Arial" panose="020B0604020202020204" pitchFamily="34" charset="0"/>
                <a:buChar char="•"/>
              </a:pPr>
              <a:r>
                <a:rPr lang="en-US" sz="900"/>
                <a:t>Before combining datasets, a </a:t>
              </a:r>
              <a:r>
                <a:rPr lang="en-US" sz="900" b="1"/>
                <a:t>target column</a:t>
              </a:r>
              <a:r>
                <a:rPr lang="en-US" sz="900"/>
                <a:t> in each dataset was created to indicate the job type: </a:t>
              </a:r>
              <a:r>
                <a:rPr lang="en-US" sz="900" b="1"/>
                <a:t>business analyst, data analyst, or data scientist</a:t>
              </a:r>
              <a:endParaRPr lang="en-US" sz="900"/>
            </a:p>
            <a:p>
              <a:pPr marL="228600" indent="-228600">
                <a:buFont typeface="Arial" panose="020B0604020202020204" pitchFamily="34" charset="0"/>
                <a:buChar char="•"/>
              </a:pPr>
              <a:r>
                <a:rPr lang="en-US" sz="900"/>
                <a:t>After combining datasets, subsequent cleaning was done</a:t>
              </a:r>
              <a:endParaRPr lang="en-GB" sz="900"/>
            </a:p>
          </p:txBody>
        </p:sp>
      </p:grpSp>
      <p:grpSp>
        <p:nvGrpSpPr>
          <p:cNvPr id="3" name="Group 2">
            <a:extLst>
              <a:ext uri="{FF2B5EF4-FFF2-40B4-BE49-F238E27FC236}">
                <a16:creationId xmlns:a16="http://schemas.microsoft.com/office/drawing/2014/main" id="{5832D23B-254E-1B47-8296-3D37E80F273E}"/>
              </a:ext>
            </a:extLst>
          </p:cNvPr>
          <p:cNvGrpSpPr/>
          <p:nvPr/>
        </p:nvGrpSpPr>
        <p:grpSpPr>
          <a:xfrm rot="497955">
            <a:off x="6821655" y="5198359"/>
            <a:ext cx="3968413" cy="1412139"/>
            <a:chOff x="5077151" y="5057273"/>
            <a:chExt cx="4579813" cy="1879557"/>
          </a:xfrm>
        </p:grpSpPr>
        <p:grpSp>
          <p:nvGrpSpPr>
            <p:cNvPr id="84" name="Group 13">
              <a:extLst>
                <a:ext uri="{FF2B5EF4-FFF2-40B4-BE49-F238E27FC236}">
                  <a16:creationId xmlns:a16="http://schemas.microsoft.com/office/drawing/2014/main" id="{AEC814F8-4860-8241-9A97-C8B8406CEE5D}"/>
                </a:ext>
              </a:extLst>
            </p:cNvPr>
            <p:cNvGrpSpPr/>
            <p:nvPr/>
          </p:nvGrpSpPr>
          <p:grpSpPr>
            <a:xfrm>
              <a:off x="5077151" y="5057273"/>
              <a:ext cx="4579813" cy="1879557"/>
              <a:chOff x="2885573" y="4689104"/>
              <a:chExt cx="4368291" cy="2210725"/>
            </a:xfrm>
          </p:grpSpPr>
          <p:pic>
            <p:nvPicPr>
              <p:cNvPr id="94" name="Picture 93">
                <a:extLst>
                  <a:ext uri="{FF2B5EF4-FFF2-40B4-BE49-F238E27FC236}">
                    <a16:creationId xmlns:a16="http://schemas.microsoft.com/office/drawing/2014/main" id="{7A544C33-1C28-114C-9DC7-0CA9D777CF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174149">
                <a:off x="2885573" y="4689104"/>
                <a:ext cx="4368291" cy="2210725"/>
              </a:xfrm>
              <a:prstGeom prst="rect">
                <a:avLst/>
              </a:prstGeom>
              <a:effectLst>
                <a:outerShdw blurRad="50800" dist="38100" dir="2700000" algn="tl" rotWithShape="0">
                  <a:prstClr val="black">
                    <a:alpha val="40000"/>
                  </a:prstClr>
                </a:outerShdw>
              </a:effectLst>
            </p:spPr>
          </p:pic>
          <p:sp>
            <p:nvSpPr>
              <p:cNvPr id="95" name="TextBox 94">
                <a:extLst>
                  <a:ext uri="{FF2B5EF4-FFF2-40B4-BE49-F238E27FC236}">
                    <a16:creationId xmlns:a16="http://schemas.microsoft.com/office/drawing/2014/main" id="{FF5CD536-E05F-1F4C-A1F7-61378F0958A4}"/>
                  </a:ext>
                </a:extLst>
              </p:cNvPr>
              <p:cNvSpPr txBox="1"/>
              <p:nvPr/>
            </p:nvSpPr>
            <p:spPr>
              <a:xfrm rot="21295514">
                <a:off x="3351210" y="5521869"/>
                <a:ext cx="3433482" cy="434406"/>
              </a:xfrm>
              <a:prstGeom prst="rect">
                <a:avLst/>
              </a:prstGeom>
              <a:noFill/>
            </p:spPr>
            <p:txBody>
              <a:bodyPr wrap="square" rtlCol="0">
                <a:spAutoFit/>
              </a:bodyPr>
              <a:lstStyle/>
              <a:p>
                <a:pPr fontAlgn="auto">
                  <a:spcBef>
                    <a:spcPts val="0"/>
                  </a:spcBef>
                  <a:spcAft>
                    <a:spcPts val="0"/>
                  </a:spcAft>
                </a:pPr>
                <a:endParaRPr lang="en-GB" sz="1800">
                  <a:solidFill>
                    <a:prstClr val="black"/>
                  </a:solidFill>
                  <a:cs typeface="Times New Roman" pitchFamily="18" charset="0"/>
                </a:endParaRPr>
              </a:p>
            </p:txBody>
          </p:sp>
        </p:grpSp>
        <p:sp>
          <p:nvSpPr>
            <p:cNvPr id="2" name="Rectangle 1">
              <a:extLst>
                <a:ext uri="{FF2B5EF4-FFF2-40B4-BE49-F238E27FC236}">
                  <a16:creationId xmlns:a16="http://schemas.microsoft.com/office/drawing/2014/main" id="{8A9ED5F5-795C-FD48-94B5-E76565658985}"/>
                </a:ext>
              </a:extLst>
            </p:cNvPr>
            <p:cNvSpPr/>
            <p:nvPr/>
          </p:nvSpPr>
          <p:spPr>
            <a:xfrm rot="21120024">
              <a:off x="5125096" y="5409602"/>
              <a:ext cx="4285921" cy="1106057"/>
            </a:xfrm>
            <a:prstGeom prst="rect">
              <a:avLst/>
            </a:prstGeom>
          </p:spPr>
          <p:txBody>
            <a:bodyPr wrap="square" lIns="91440" tIns="45720" rIns="91440" bIns="45720" anchor="t">
              <a:spAutoFit/>
            </a:bodyPr>
            <a:lstStyle/>
            <a:p>
              <a:pPr fontAlgn="auto">
                <a:spcBef>
                  <a:spcPts val="0"/>
                </a:spcBef>
                <a:spcAft>
                  <a:spcPts val="0"/>
                </a:spcAft>
              </a:pPr>
              <a:r>
                <a:rPr lang="en-GB" sz="1600" b="1">
                  <a:solidFill>
                    <a:srgbClr val="C00000"/>
                  </a:solidFill>
                  <a:cs typeface="Times New Roman"/>
                </a:rPr>
                <a:t>5 - Miscellaneous</a:t>
              </a:r>
              <a:endParaRPr lang="en-GB" sz="1400" b="1">
                <a:solidFill>
                  <a:srgbClr val="C00000"/>
                </a:solidFill>
                <a:cs typeface="Times New Roman"/>
              </a:endParaRPr>
            </a:p>
            <a:p>
              <a:pPr marL="228600" indent="-228600">
                <a:buFont typeface="Arial" panose="020B0604020202020204" pitchFamily="34" charset="0"/>
                <a:buChar char="•"/>
              </a:pPr>
              <a:r>
                <a:rPr lang="en-US" sz="800"/>
                <a:t>Cleaned up </a:t>
              </a:r>
              <a:r>
                <a:rPr lang="en-US" sz="800" b="1"/>
                <a:t>Job Description</a:t>
              </a:r>
              <a:r>
                <a:rPr lang="en-US" sz="800"/>
                <a:t> by </a:t>
              </a:r>
              <a:r>
                <a:rPr lang="en-US" sz="800" b="1"/>
                <a:t>replacing meta characters</a:t>
              </a:r>
            </a:p>
            <a:p>
              <a:pPr marL="228600" indent="-228600">
                <a:buFont typeface="Arial" panose="020B0604020202020204" pitchFamily="34" charset="0"/>
                <a:buChar char="•"/>
              </a:pPr>
              <a:r>
                <a:rPr lang="en-US" sz="800"/>
                <a:t>Cleaned up </a:t>
              </a:r>
              <a:r>
                <a:rPr lang="en-US" sz="800" b="1"/>
                <a:t>Company Name</a:t>
              </a:r>
              <a:r>
                <a:rPr lang="en-US" sz="800"/>
                <a:t> column by </a:t>
              </a:r>
              <a:r>
                <a:rPr lang="en-US" sz="800" b="1"/>
                <a:t>removing </a:t>
              </a:r>
              <a:r>
                <a:rPr lang="en-US" sz="800"/>
                <a:t>embedded ratings</a:t>
              </a:r>
            </a:p>
            <a:p>
              <a:pPr marL="228600" indent="-228600">
                <a:buFont typeface="Arial" panose="020B0604020202020204" pitchFamily="34" charset="0"/>
                <a:buChar char="•"/>
              </a:pPr>
              <a:r>
                <a:rPr lang="en-US" sz="800"/>
                <a:t>Dropped columns that weren’t needed for analysis e.g., Revenue (categorical) which had mostly missing values</a:t>
              </a:r>
              <a:endParaRPr lang="en-US"/>
            </a:p>
          </p:txBody>
        </p:sp>
      </p:grpSp>
      <p:cxnSp>
        <p:nvCxnSpPr>
          <p:cNvPr id="35" name="Straight Connector 34">
            <a:extLst>
              <a:ext uri="{FF2B5EF4-FFF2-40B4-BE49-F238E27FC236}">
                <a16:creationId xmlns:a16="http://schemas.microsoft.com/office/drawing/2014/main" id="{1EE94087-E952-E847-98AA-4CDA8D1F0EA1}"/>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36" name="TextBox 35">
            <a:hlinkClick r:id="rId6" action="ppaction://hlinksldjump"/>
            <a:extLst>
              <a:ext uri="{FF2B5EF4-FFF2-40B4-BE49-F238E27FC236}">
                <a16:creationId xmlns:a16="http://schemas.microsoft.com/office/drawing/2014/main" id="{D77AA8AE-C1B7-0040-846F-A05F9FD15705}"/>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7" name="Oval 36">
            <a:extLst>
              <a:ext uri="{FF2B5EF4-FFF2-40B4-BE49-F238E27FC236}">
                <a16:creationId xmlns:a16="http://schemas.microsoft.com/office/drawing/2014/main" id="{8B6F43F2-2D05-C340-BFE4-FC4D3C36EEFC}"/>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8" name="TextBox 37">
            <a:hlinkClick r:id="" action="ppaction://noaction"/>
            <a:extLst>
              <a:ext uri="{FF2B5EF4-FFF2-40B4-BE49-F238E27FC236}">
                <a16:creationId xmlns:a16="http://schemas.microsoft.com/office/drawing/2014/main" id="{2EA6B349-402C-9546-AABF-C405FF9090B8}"/>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9" name="Oval 38">
            <a:extLst>
              <a:ext uri="{FF2B5EF4-FFF2-40B4-BE49-F238E27FC236}">
                <a16:creationId xmlns:a16="http://schemas.microsoft.com/office/drawing/2014/main" id="{A615F791-5C0D-7E4A-AC3E-F64B8C40872A}"/>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0" name="TextBox 39">
            <a:hlinkClick r:id="" action="ppaction://noaction"/>
            <a:extLst>
              <a:ext uri="{FF2B5EF4-FFF2-40B4-BE49-F238E27FC236}">
                <a16:creationId xmlns:a16="http://schemas.microsoft.com/office/drawing/2014/main" id="{84F6524C-DAD7-C44E-B449-5BD8A2D60B96}"/>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41" name="Oval 40">
            <a:extLst>
              <a:ext uri="{FF2B5EF4-FFF2-40B4-BE49-F238E27FC236}">
                <a16:creationId xmlns:a16="http://schemas.microsoft.com/office/drawing/2014/main" id="{956F9BEB-D447-F146-BEFC-E48ED9C0F83B}"/>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2" name="TextBox 41">
            <a:hlinkClick r:id="" action="ppaction://noaction"/>
            <a:extLst>
              <a:ext uri="{FF2B5EF4-FFF2-40B4-BE49-F238E27FC236}">
                <a16:creationId xmlns:a16="http://schemas.microsoft.com/office/drawing/2014/main" id="{5301ED26-C937-9048-8626-ED197CBAA873}"/>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43" name="Oval 42">
            <a:extLst>
              <a:ext uri="{FF2B5EF4-FFF2-40B4-BE49-F238E27FC236}">
                <a16:creationId xmlns:a16="http://schemas.microsoft.com/office/drawing/2014/main" id="{DD654801-4678-DA4B-82E6-A4385D15D6B4}"/>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4" name="TextBox 43">
            <a:hlinkClick r:id="" action="ppaction://noaction"/>
            <a:extLst>
              <a:ext uri="{FF2B5EF4-FFF2-40B4-BE49-F238E27FC236}">
                <a16:creationId xmlns:a16="http://schemas.microsoft.com/office/drawing/2014/main" id="{5066E79A-2C97-C842-A6D1-D5E938314B74}"/>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45" name="Oval 44">
            <a:extLst>
              <a:ext uri="{FF2B5EF4-FFF2-40B4-BE49-F238E27FC236}">
                <a16:creationId xmlns:a16="http://schemas.microsoft.com/office/drawing/2014/main" id="{1C9E7FA8-D5AD-1543-A5E2-5AA5243D8A73}"/>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6" name="TextBox 45">
            <a:hlinkClick r:id="" action="ppaction://noaction"/>
            <a:extLst>
              <a:ext uri="{FF2B5EF4-FFF2-40B4-BE49-F238E27FC236}">
                <a16:creationId xmlns:a16="http://schemas.microsoft.com/office/drawing/2014/main" id="{97F553B5-2BA2-544E-90B3-4CDBD6F8D2B1}"/>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47" name="Oval 46">
            <a:extLst>
              <a:ext uri="{FF2B5EF4-FFF2-40B4-BE49-F238E27FC236}">
                <a16:creationId xmlns:a16="http://schemas.microsoft.com/office/drawing/2014/main" id="{D277EB11-A010-A347-AF95-5DE219867AC9}"/>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grpSp>
        <p:nvGrpSpPr>
          <p:cNvPr id="9" name="Group 8">
            <a:extLst>
              <a:ext uri="{FF2B5EF4-FFF2-40B4-BE49-F238E27FC236}">
                <a16:creationId xmlns:a16="http://schemas.microsoft.com/office/drawing/2014/main" id="{AF90EC28-C757-424B-94EC-7CD1C644893C}"/>
              </a:ext>
            </a:extLst>
          </p:cNvPr>
          <p:cNvGrpSpPr/>
          <p:nvPr/>
        </p:nvGrpSpPr>
        <p:grpSpPr>
          <a:xfrm>
            <a:off x="2878424" y="1360134"/>
            <a:ext cx="2138450" cy="1533262"/>
            <a:chOff x="1947639" y="943223"/>
            <a:chExt cx="2138450" cy="1533262"/>
          </a:xfrm>
        </p:grpSpPr>
        <p:grpSp>
          <p:nvGrpSpPr>
            <p:cNvPr id="7" name="Group 6">
              <a:extLst>
                <a:ext uri="{FF2B5EF4-FFF2-40B4-BE49-F238E27FC236}">
                  <a16:creationId xmlns:a16="http://schemas.microsoft.com/office/drawing/2014/main" id="{39F9794C-4003-C340-8503-DE31D887A9DE}"/>
                </a:ext>
              </a:extLst>
            </p:cNvPr>
            <p:cNvGrpSpPr/>
            <p:nvPr/>
          </p:nvGrpSpPr>
          <p:grpSpPr>
            <a:xfrm>
              <a:off x="1963552" y="943223"/>
              <a:ext cx="2122537" cy="478562"/>
              <a:chOff x="2006560" y="3229723"/>
              <a:chExt cx="2122537" cy="478562"/>
            </a:xfrm>
          </p:grpSpPr>
          <p:sp>
            <p:nvSpPr>
              <p:cNvPr id="49" name="Google Shape;460;gb0755e36db_0_0">
                <a:extLst>
                  <a:ext uri="{FF2B5EF4-FFF2-40B4-BE49-F238E27FC236}">
                    <a16:creationId xmlns:a16="http://schemas.microsoft.com/office/drawing/2014/main" id="{7F18E549-484B-1E45-A0C9-EE8A504D31C4}"/>
                  </a:ext>
                </a:extLst>
              </p:cNvPr>
              <p:cNvSpPr/>
              <p:nvPr/>
            </p:nvSpPr>
            <p:spPr>
              <a:xfrm>
                <a:off x="2006560" y="3229723"/>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50" name="Google Shape;462;gb0755e36db_0_0">
                <a:extLst>
                  <a:ext uri="{FF2B5EF4-FFF2-40B4-BE49-F238E27FC236}">
                    <a16:creationId xmlns:a16="http://schemas.microsoft.com/office/drawing/2014/main" id="{EEAEAACA-BCB5-5947-B362-0A71EEBD67B8}"/>
                  </a:ext>
                </a:extLst>
              </p:cNvPr>
              <p:cNvSpPr txBox="1"/>
              <p:nvPr/>
            </p:nvSpPr>
            <p:spPr>
              <a:xfrm>
                <a:off x="2615062" y="3308896"/>
                <a:ext cx="1094519" cy="17372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dirty="0">
                    <a:solidFill>
                      <a:srgbClr val="C00000"/>
                    </a:solidFill>
                    <a:latin typeface="Century Gothic"/>
                    <a:ea typeface="Century Gothic"/>
                    <a:cs typeface="Century Gothic"/>
                    <a:sym typeface="Century Gothic"/>
                  </a:rPr>
                  <a:t>Data Scientist</a:t>
                </a:r>
              </a:p>
              <a:p>
                <a:pPr marL="0" marR="0" lvl="0" indent="0" algn="ctr" rtl="0">
                  <a:lnSpc>
                    <a:spcPct val="100000"/>
                  </a:lnSpc>
                  <a:spcBef>
                    <a:spcPts val="0"/>
                  </a:spcBef>
                  <a:spcAft>
                    <a:spcPts val="0"/>
                  </a:spcAft>
                  <a:buNone/>
                </a:pPr>
                <a:r>
                  <a:rPr lang="en-US" sz="900" i="0" u="none" strike="noStrike" cap="none" dirty="0">
                    <a:solidFill>
                      <a:schemeClr val="accent4"/>
                    </a:solidFill>
                    <a:latin typeface="Century Gothic"/>
                    <a:ea typeface="Century Gothic"/>
                    <a:cs typeface="Century Gothic"/>
                    <a:sym typeface="Century Gothic"/>
                  </a:rPr>
                  <a:t>3,909 </a:t>
                </a:r>
                <a:r>
                  <a:rPr lang="en-US" sz="900" dirty="0">
                    <a:solidFill>
                      <a:schemeClr val="accent4"/>
                    </a:solidFill>
                    <a:latin typeface="Century Gothic"/>
                    <a:ea typeface="Century Gothic"/>
                    <a:cs typeface="Century Gothic"/>
                    <a:sym typeface="Century Gothic"/>
                  </a:rPr>
                  <a:t>by</a:t>
                </a:r>
                <a:r>
                  <a:rPr lang="en-US" sz="900" i="0" u="none" strike="noStrike" cap="none" dirty="0">
                    <a:solidFill>
                      <a:schemeClr val="accent4"/>
                    </a:solidFill>
                    <a:latin typeface="Century Gothic"/>
                    <a:ea typeface="Century Gothic"/>
                    <a:cs typeface="Century Gothic"/>
                    <a:sym typeface="Century Gothic"/>
                  </a:rPr>
                  <a:t> 17</a:t>
                </a:r>
                <a:endParaRPr sz="900" i="0" u="none" strike="noStrike" cap="none" dirty="0">
                  <a:solidFill>
                    <a:schemeClr val="accent4"/>
                  </a:solidFill>
                  <a:latin typeface="Century Gothic"/>
                  <a:ea typeface="Century Gothic"/>
                  <a:cs typeface="Century Gothic"/>
                  <a:sym typeface="Century Gothic"/>
                </a:endParaRPr>
              </a:p>
            </p:txBody>
          </p:sp>
          <p:grpSp>
            <p:nvGrpSpPr>
              <p:cNvPr id="51" name="Google Shape;464;gb0755e36db_0_0">
                <a:extLst>
                  <a:ext uri="{FF2B5EF4-FFF2-40B4-BE49-F238E27FC236}">
                    <a16:creationId xmlns:a16="http://schemas.microsoft.com/office/drawing/2014/main" id="{4D069AE2-CE5E-8545-900E-AFE73BE30318}"/>
                  </a:ext>
                </a:extLst>
              </p:cNvPr>
              <p:cNvGrpSpPr/>
              <p:nvPr/>
            </p:nvGrpSpPr>
            <p:grpSpPr>
              <a:xfrm>
                <a:off x="2068771" y="3281770"/>
                <a:ext cx="419638" cy="380986"/>
                <a:chOff x="14936048" y="3564557"/>
                <a:chExt cx="1593600" cy="1591500"/>
              </a:xfrm>
            </p:grpSpPr>
            <p:sp>
              <p:nvSpPr>
                <p:cNvPr id="62" name="Google Shape;465;gb0755e36db_0_0">
                  <a:extLst>
                    <a:ext uri="{FF2B5EF4-FFF2-40B4-BE49-F238E27FC236}">
                      <a16:creationId xmlns:a16="http://schemas.microsoft.com/office/drawing/2014/main" id="{3D722FF1-AA77-4449-ACB5-B2237B102B25}"/>
                    </a:ext>
                  </a:extLst>
                </p:cNvPr>
                <p:cNvSpPr/>
                <p:nvPr/>
              </p:nvSpPr>
              <p:spPr>
                <a:xfrm>
                  <a:off x="14936048" y="3564557"/>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65" name="Google Shape;466;gb0755e36db_0_0">
                  <a:extLst>
                    <a:ext uri="{FF2B5EF4-FFF2-40B4-BE49-F238E27FC236}">
                      <a16:creationId xmlns:a16="http://schemas.microsoft.com/office/drawing/2014/main" id="{DEBEC562-964C-D94A-A821-0FC2E9490530}"/>
                    </a:ext>
                  </a:extLst>
                </p:cNvPr>
                <p:cNvSpPr txBox="1"/>
                <p:nvPr/>
              </p:nvSpPr>
              <p:spPr>
                <a:xfrm>
                  <a:off x="15402494" y="3961216"/>
                  <a:ext cx="660600" cy="79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1</a:t>
                  </a:r>
                  <a:endParaRPr sz="900" b="1" i="0" u="none" strike="noStrike" cap="none">
                    <a:solidFill>
                      <a:srgbClr val="C00000"/>
                    </a:solidFill>
                    <a:latin typeface="Century Gothic"/>
                    <a:ea typeface="Century Gothic"/>
                    <a:cs typeface="Century Gothic"/>
                    <a:sym typeface="Century Gothic"/>
                  </a:endParaRPr>
                </a:p>
              </p:txBody>
            </p:sp>
          </p:grpSp>
        </p:grpSp>
        <p:grpSp>
          <p:nvGrpSpPr>
            <p:cNvPr id="6" name="Group 5">
              <a:extLst>
                <a:ext uri="{FF2B5EF4-FFF2-40B4-BE49-F238E27FC236}">
                  <a16:creationId xmlns:a16="http://schemas.microsoft.com/office/drawing/2014/main" id="{A7ABECB5-9630-C446-8243-DBF071BB2D68}"/>
                </a:ext>
              </a:extLst>
            </p:cNvPr>
            <p:cNvGrpSpPr/>
            <p:nvPr/>
          </p:nvGrpSpPr>
          <p:grpSpPr>
            <a:xfrm>
              <a:off x="1947639" y="1463533"/>
              <a:ext cx="2122537" cy="478562"/>
              <a:chOff x="3845985" y="2611951"/>
              <a:chExt cx="2122537" cy="478562"/>
            </a:xfrm>
          </p:grpSpPr>
          <p:sp>
            <p:nvSpPr>
              <p:cNvPr id="52" name="Google Shape;467;gb0755e36db_0_0">
                <a:extLst>
                  <a:ext uri="{FF2B5EF4-FFF2-40B4-BE49-F238E27FC236}">
                    <a16:creationId xmlns:a16="http://schemas.microsoft.com/office/drawing/2014/main" id="{73C94828-B82B-2540-958F-E83522907F57}"/>
                  </a:ext>
                </a:extLst>
              </p:cNvPr>
              <p:cNvSpPr/>
              <p:nvPr/>
            </p:nvSpPr>
            <p:spPr>
              <a:xfrm>
                <a:off x="3845985" y="2611951"/>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53" name="Google Shape;469;gb0755e36db_0_0">
                <a:extLst>
                  <a:ext uri="{FF2B5EF4-FFF2-40B4-BE49-F238E27FC236}">
                    <a16:creationId xmlns:a16="http://schemas.microsoft.com/office/drawing/2014/main" id="{949B06CE-00D9-5940-BAE3-5C6C0DB1EED4}"/>
                  </a:ext>
                </a:extLst>
              </p:cNvPr>
              <p:cNvSpPr txBox="1"/>
              <p:nvPr/>
            </p:nvSpPr>
            <p:spPr>
              <a:xfrm>
                <a:off x="4454486" y="2691626"/>
                <a:ext cx="1094519" cy="173724"/>
              </a:xfrm>
              <a:prstGeom prst="rect">
                <a:avLst/>
              </a:prstGeom>
              <a:noFill/>
              <a:ln>
                <a:noFill/>
              </a:ln>
            </p:spPr>
            <p:txBody>
              <a:bodyPr spcFirstLastPara="1" wrap="square" lIns="91425" tIns="45700" rIns="91425" bIns="45700" anchor="t" anchorCtr="0">
                <a:noAutofit/>
              </a:bodyPr>
              <a:lstStyle/>
              <a:p>
                <a:pPr algn="ctr"/>
                <a:r>
                  <a:rPr lang="en-US" sz="900" b="1" dirty="0">
                    <a:solidFill>
                      <a:srgbClr val="C00000"/>
                    </a:solidFill>
                    <a:latin typeface="Century Gothic"/>
                    <a:ea typeface="Century Gothic"/>
                    <a:cs typeface="Century Gothic"/>
                    <a:sym typeface="Century Gothic"/>
                  </a:rPr>
                  <a:t>Data Analyst</a:t>
                </a:r>
              </a:p>
              <a:p>
                <a:pPr algn="ctr"/>
                <a:r>
                  <a:rPr lang="en-US" sz="900" i="0" u="none" strike="noStrike" cap="none" dirty="0">
                    <a:solidFill>
                      <a:schemeClr val="accent4"/>
                    </a:solidFill>
                    <a:latin typeface="Century Gothic"/>
                    <a:ea typeface="Century Gothic"/>
                    <a:cs typeface="Century Gothic"/>
                    <a:sym typeface="Century Gothic"/>
                  </a:rPr>
                  <a:t>2,253 </a:t>
                </a:r>
                <a:r>
                  <a:rPr lang="en-US" sz="900" dirty="0">
                    <a:solidFill>
                      <a:schemeClr val="accent4"/>
                    </a:solidFill>
                    <a:latin typeface="Century Gothic"/>
                    <a:ea typeface="Century Gothic"/>
                    <a:cs typeface="Century Gothic"/>
                    <a:sym typeface="Century Gothic"/>
                  </a:rPr>
                  <a:t>by </a:t>
                </a:r>
                <a:r>
                  <a:rPr lang="en-US" sz="900" i="0" u="none" strike="noStrike" cap="none" dirty="0">
                    <a:solidFill>
                      <a:schemeClr val="accent4"/>
                    </a:solidFill>
                    <a:latin typeface="Century Gothic"/>
                    <a:ea typeface="Century Gothic"/>
                    <a:cs typeface="Century Gothic"/>
                    <a:sym typeface="Century Gothic"/>
                  </a:rPr>
                  <a:t>16</a:t>
                </a:r>
                <a:endParaRPr sz="900" i="0" u="none" strike="noStrike" cap="none" dirty="0">
                  <a:solidFill>
                    <a:schemeClr val="accent4"/>
                  </a:solidFill>
                  <a:latin typeface="Century Gothic"/>
                  <a:ea typeface="Century Gothic"/>
                  <a:cs typeface="Century Gothic"/>
                  <a:sym typeface="Century Gothic"/>
                </a:endParaRPr>
              </a:p>
            </p:txBody>
          </p:sp>
          <p:grpSp>
            <p:nvGrpSpPr>
              <p:cNvPr id="54" name="Google Shape;471;gb0755e36db_0_0">
                <a:extLst>
                  <a:ext uri="{FF2B5EF4-FFF2-40B4-BE49-F238E27FC236}">
                    <a16:creationId xmlns:a16="http://schemas.microsoft.com/office/drawing/2014/main" id="{6E865E6B-EF2D-E641-9396-7D860FECAB77}"/>
                  </a:ext>
                </a:extLst>
              </p:cNvPr>
              <p:cNvGrpSpPr/>
              <p:nvPr/>
            </p:nvGrpSpPr>
            <p:grpSpPr>
              <a:xfrm>
                <a:off x="3908196" y="2663998"/>
                <a:ext cx="419638" cy="380986"/>
                <a:chOff x="14953766" y="5817213"/>
                <a:chExt cx="1593600" cy="1591500"/>
              </a:xfrm>
            </p:grpSpPr>
            <p:sp>
              <p:nvSpPr>
                <p:cNvPr id="60" name="Google Shape;472;gb0755e36db_0_0">
                  <a:extLst>
                    <a:ext uri="{FF2B5EF4-FFF2-40B4-BE49-F238E27FC236}">
                      <a16:creationId xmlns:a16="http://schemas.microsoft.com/office/drawing/2014/main" id="{9CAC3D3C-A513-8547-AE19-7A790C19B15F}"/>
                    </a:ext>
                  </a:extLst>
                </p:cNvPr>
                <p:cNvSpPr/>
                <p:nvPr/>
              </p:nvSpPr>
              <p:spPr>
                <a:xfrm>
                  <a:off x="14953766" y="5817213"/>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61" name="Google Shape;473;gb0755e36db_0_0">
                  <a:extLst>
                    <a:ext uri="{FF2B5EF4-FFF2-40B4-BE49-F238E27FC236}">
                      <a16:creationId xmlns:a16="http://schemas.microsoft.com/office/drawing/2014/main" id="{3E066E2E-8840-8A46-95CC-3B7F154ABAFE}"/>
                    </a:ext>
                  </a:extLst>
                </p:cNvPr>
                <p:cNvSpPr txBox="1"/>
                <p:nvPr/>
              </p:nvSpPr>
              <p:spPr>
                <a:xfrm>
                  <a:off x="15420209" y="6213870"/>
                  <a:ext cx="660601" cy="7982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2</a:t>
                  </a:r>
                  <a:endParaRPr sz="900" b="1" i="0" u="none" strike="noStrike" cap="none">
                    <a:solidFill>
                      <a:srgbClr val="C00000"/>
                    </a:solidFill>
                    <a:latin typeface="Century Gothic"/>
                    <a:ea typeface="Century Gothic"/>
                    <a:cs typeface="Century Gothic"/>
                    <a:sym typeface="Century Gothic"/>
                  </a:endParaRPr>
                </a:p>
              </p:txBody>
            </p:sp>
          </p:grpSp>
        </p:grpSp>
        <p:grpSp>
          <p:nvGrpSpPr>
            <p:cNvPr id="5" name="Group 4">
              <a:extLst>
                <a:ext uri="{FF2B5EF4-FFF2-40B4-BE49-F238E27FC236}">
                  <a16:creationId xmlns:a16="http://schemas.microsoft.com/office/drawing/2014/main" id="{C2A1D752-5FBC-164E-A2D8-5E1C88B4BCE9}"/>
                </a:ext>
              </a:extLst>
            </p:cNvPr>
            <p:cNvGrpSpPr/>
            <p:nvPr/>
          </p:nvGrpSpPr>
          <p:grpSpPr>
            <a:xfrm>
              <a:off x="1947639" y="1997923"/>
              <a:ext cx="2122537" cy="478562"/>
              <a:chOff x="5486673" y="3015740"/>
              <a:chExt cx="2122537" cy="478562"/>
            </a:xfrm>
          </p:grpSpPr>
          <p:sp>
            <p:nvSpPr>
              <p:cNvPr id="55" name="Google Shape;474;gb0755e36db_0_0">
                <a:extLst>
                  <a:ext uri="{FF2B5EF4-FFF2-40B4-BE49-F238E27FC236}">
                    <a16:creationId xmlns:a16="http://schemas.microsoft.com/office/drawing/2014/main" id="{E3A87D60-83AB-1D40-B549-53FFAD0A05A6}"/>
                  </a:ext>
                </a:extLst>
              </p:cNvPr>
              <p:cNvSpPr/>
              <p:nvPr/>
            </p:nvSpPr>
            <p:spPr>
              <a:xfrm>
                <a:off x="5486673" y="3015740"/>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56" name="Google Shape;476;gb0755e36db_0_0">
                <a:extLst>
                  <a:ext uri="{FF2B5EF4-FFF2-40B4-BE49-F238E27FC236}">
                    <a16:creationId xmlns:a16="http://schemas.microsoft.com/office/drawing/2014/main" id="{D4BFF450-CD30-8244-ABCB-1A4C2C9226E9}"/>
                  </a:ext>
                </a:extLst>
              </p:cNvPr>
              <p:cNvSpPr txBox="1"/>
              <p:nvPr/>
            </p:nvSpPr>
            <p:spPr>
              <a:xfrm>
                <a:off x="6095175" y="3084590"/>
                <a:ext cx="1094519" cy="173724"/>
              </a:xfrm>
              <a:prstGeom prst="rect">
                <a:avLst/>
              </a:prstGeom>
              <a:noFill/>
              <a:ln>
                <a:noFill/>
              </a:ln>
            </p:spPr>
            <p:txBody>
              <a:bodyPr spcFirstLastPara="1" wrap="square" lIns="91425" tIns="45700" rIns="91425" bIns="45700" anchor="t" anchorCtr="0">
                <a:noAutofit/>
              </a:bodyPr>
              <a:lstStyle/>
              <a:p>
                <a:pPr lvl="0" algn="ctr"/>
                <a:r>
                  <a:rPr lang="en-US" sz="900" b="1" dirty="0">
                    <a:solidFill>
                      <a:srgbClr val="C00000"/>
                    </a:solidFill>
                    <a:latin typeface="Century Gothic"/>
                    <a:ea typeface="Century Gothic"/>
                    <a:cs typeface="Century Gothic"/>
                    <a:sym typeface="Century Gothic"/>
                  </a:rPr>
                  <a:t>Business Analyst</a:t>
                </a:r>
              </a:p>
              <a:p>
                <a:pPr algn="ctr"/>
                <a:r>
                  <a:rPr lang="en-US" sz="900" dirty="0">
                    <a:solidFill>
                      <a:schemeClr val="accent4"/>
                    </a:solidFill>
                    <a:latin typeface="Century Gothic"/>
                  </a:rPr>
                  <a:t>4,092 by 17</a:t>
                </a:r>
              </a:p>
            </p:txBody>
          </p:sp>
          <p:grpSp>
            <p:nvGrpSpPr>
              <p:cNvPr id="57" name="Google Shape;478;gb0755e36db_0_0">
                <a:extLst>
                  <a:ext uri="{FF2B5EF4-FFF2-40B4-BE49-F238E27FC236}">
                    <a16:creationId xmlns:a16="http://schemas.microsoft.com/office/drawing/2014/main" id="{184FC4F1-693B-1549-894E-5F1439575014}"/>
                  </a:ext>
                </a:extLst>
              </p:cNvPr>
              <p:cNvGrpSpPr/>
              <p:nvPr/>
            </p:nvGrpSpPr>
            <p:grpSpPr>
              <a:xfrm>
                <a:off x="5548884" y="3067787"/>
                <a:ext cx="419638" cy="380986"/>
                <a:chOff x="14936048" y="8228431"/>
                <a:chExt cx="1593600" cy="1591500"/>
              </a:xfrm>
            </p:grpSpPr>
            <p:sp>
              <p:nvSpPr>
                <p:cNvPr id="58" name="Google Shape;479;gb0755e36db_0_0">
                  <a:extLst>
                    <a:ext uri="{FF2B5EF4-FFF2-40B4-BE49-F238E27FC236}">
                      <a16:creationId xmlns:a16="http://schemas.microsoft.com/office/drawing/2014/main" id="{9AEF8EF3-813E-DB4A-8DFB-7B389792EBE0}"/>
                    </a:ext>
                  </a:extLst>
                </p:cNvPr>
                <p:cNvSpPr/>
                <p:nvPr/>
              </p:nvSpPr>
              <p:spPr>
                <a:xfrm>
                  <a:off x="14936048" y="8228431"/>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59" name="Google Shape;480;gb0755e36db_0_0">
                  <a:extLst>
                    <a:ext uri="{FF2B5EF4-FFF2-40B4-BE49-F238E27FC236}">
                      <a16:creationId xmlns:a16="http://schemas.microsoft.com/office/drawing/2014/main" id="{A0E43F4E-9679-1A49-9ADF-2591A7D9F0D4}"/>
                    </a:ext>
                  </a:extLst>
                </p:cNvPr>
                <p:cNvSpPr txBox="1"/>
                <p:nvPr/>
              </p:nvSpPr>
              <p:spPr>
                <a:xfrm>
                  <a:off x="15402494" y="8625090"/>
                  <a:ext cx="660600" cy="79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3</a:t>
                  </a:r>
                  <a:endParaRPr sz="900" b="1" i="0" u="none" strike="noStrike" cap="none">
                    <a:solidFill>
                      <a:srgbClr val="C00000"/>
                    </a:solidFill>
                    <a:latin typeface="Century Gothic"/>
                    <a:ea typeface="Century Gothic"/>
                    <a:cs typeface="Century Gothic"/>
                    <a:sym typeface="Century Gothic"/>
                  </a:endParaRPr>
                </a:p>
              </p:txBody>
            </p:sp>
          </p:grpSp>
        </p:grpSp>
      </p:grpSp>
      <p:grpSp>
        <p:nvGrpSpPr>
          <p:cNvPr id="66" name="Group 6">
            <a:extLst>
              <a:ext uri="{FF2B5EF4-FFF2-40B4-BE49-F238E27FC236}">
                <a16:creationId xmlns:a16="http://schemas.microsoft.com/office/drawing/2014/main" id="{3B12FB79-5EE3-F844-938E-83E6B7CBD12B}"/>
              </a:ext>
            </a:extLst>
          </p:cNvPr>
          <p:cNvGrpSpPr>
            <a:grpSpLocks/>
          </p:cNvGrpSpPr>
          <p:nvPr/>
        </p:nvGrpSpPr>
        <p:grpSpPr bwMode="auto">
          <a:xfrm>
            <a:off x="6587719" y="1917085"/>
            <a:ext cx="802105" cy="762283"/>
            <a:chOff x="2608" y="2115"/>
            <a:chExt cx="635" cy="635"/>
          </a:xfrm>
        </p:grpSpPr>
        <p:pic>
          <p:nvPicPr>
            <p:cNvPr id="67" name="Picture 7">
              <a:extLst>
                <a:ext uri="{FF2B5EF4-FFF2-40B4-BE49-F238E27FC236}">
                  <a16:creationId xmlns:a16="http://schemas.microsoft.com/office/drawing/2014/main" id="{7A7A76C3-6785-A54F-958A-E845B593EE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769" y="2269"/>
              <a:ext cx="28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8" name="Rectangle 9">
              <a:extLst>
                <a:ext uri="{FF2B5EF4-FFF2-40B4-BE49-F238E27FC236}">
                  <a16:creationId xmlns:a16="http://schemas.microsoft.com/office/drawing/2014/main" id="{9D71F69F-02A2-BD4B-8B9E-AE92E25A64F4}"/>
                </a:ext>
              </a:extLst>
            </p:cNvPr>
            <p:cNvSpPr>
              <a:spLocks noChangeArrowheads="1"/>
            </p:cNvSpPr>
            <p:nvPr/>
          </p:nvSpPr>
          <p:spPr bwMode="gray">
            <a:xfrm>
              <a:off x="2608" y="2115"/>
              <a:ext cx="635" cy="635"/>
            </a:xfrm>
            <a:prstGeom prst="rect">
              <a:avLst/>
            </a:prstGeom>
            <a:noFill/>
            <a:ln w="63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grpSp>
      <p:sp>
        <p:nvSpPr>
          <p:cNvPr id="70" name="Rectangle 11">
            <a:extLst>
              <a:ext uri="{FF2B5EF4-FFF2-40B4-BE49-F238E27FC236}">
                <a16:creationId xmlns:a16="http://schemas.microsoft.com/office/drawing/2014/main" id="{A1B686C4-522C-A041-AB79-9643047EAD4E}"/>
              </a:ext>
            </a:extLst>
          </p:cNvPr>
          <p:cNvSpPr>
            <a:spLocks noChangeArrowheads="1"/>
          </p:cNvSpPr>
          <p:nvPr/>
        </p:nvSpPr>
        <p:spPr bwMode="gray">
          <a:xfrm>
            <a:off x="2894337" y="3282153"/>
            <a:ext cx="407484" cy="1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t">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indent="-144145" algn="ctr" eaLnBrk="0" hangingPunct="0">
              <a:lnSpc>
                <a:spcPct val="90000"/>
              </a:lnSpc>
              <a:spcBef>
                <a:spcPct val="10000"/>
              </a:spcBef>
              <a:buSzPct val="205000"/>
            </a:pPr>
            <a:r>
              <a:rPr lang="en-US" altLang="x-none" sz="850">
                <a:solidFill>
                  <a:schemeClr val="accent2"/>
                </a:solidFill>
                <a:latin typeface="Univers for KPMG" charset="0"/>
              </a:rPr>
              <a:t> </a:t>
            </a:r>
            <a:r>
              <a:rPr lang="en-US" altLang="x-none" sz="874">
                <a:solidFill>
                  <a:schemeClr val="accent2"/>
                </a:solidFill>
                <a:latin typeface="Univers for KPMG" charset="0"/>
                <a:ea typeface="Univers for KPMG" charset="0"/>
                <a:cs typeface="Univers for KPMG" charset="0"/>
              </a:rPr>
              <a:t>Source</a:t>
            </a:r>
          </a:p>
        </p:txBody>
      </p:sp>
      <p:sp>
        <p:nvSpPr>
          <p:cNvPr id="71" name="AutoShape 14">
            <a:extLst>
              <a:ext uri="{FF2B5EF4-FFF2-40B4-BE49-F238E27FC236}">
                <a16:creationId xmlns:a16="http://schemas.microsoft.com/office/drawing/2014/main" id="{A30DBDBB-ECFD-7944-ADC5-DFA4457B417E}"/>
              </a:ext>
            </a:extLst>
          </p:cNvPr>
          <p:cNvSpPr>
            <a:spLocks noChangeArrowheads="1"/>
          </p:cNvSpPr>
          <p:nvPr/>
        </p:nvSpPr>
        <p:spPr bwMode="gray">
          <a:xfrm>
            <a:off x="5593505" y="2273961"/>
            <a:ext cx="608617" cy="163261"/>
          </a:xfrm>
          <a:prstGeom prst="rightArrow">
            <a:avLst>
              <a:gd name="adj1" fmla="val 50000"/>
              <a:gd name="adj2" fmla="val 66544"/>
            </a:avLst>
          </a:prstGeom>
          <a:solidFill>
            <a:srgbClr val="C00000"/>
          </a:solidFill>
          <a:ln>
            <a:noFill/>
          </a:ln>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pic>
        <p:nvPicPr>
          <p:cNvPr id="73" name="Picture 19">
            <a:extLst>
              <a:ext uri="{FF2B5EF4-FFF2-40B4-BE49-F238E27FC236}">
                <a16:creationId xmlns:a16="http://schemas.microsoft.com/office/drawing/2014/main" id="{977C45F2-0DFF-0E44-94CD-89E26305C2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632174" y="2527255"/>
            <a:ext cx="349703" cy="272502"/>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74" name="Picture 20">
            <a:extLst>
              <a:ext uri="{FF2B5EF4-FFF2-40B4-BE49-F238E27FC236}">
                <a16:creationId xmlns:a16="http://schemas.microsoft.com/office/drawing/2014/main" id="{CE526B07-1AAC-E442-9DF1-B500BD1D6B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670844" y="2554866"/>
            <a:ext cx="349703" cy="27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5" name="Picture 22">
            <a:extLst>
              <a:ext uri="{FF2B5EF4-FFF2-40B4-BE49-F238E27FC236}">
                <a16:creationId xmlns:a16="http://schemas.microsoft.com/office/drawing/2014/main" id="{855903E3-F12D-D94B-92D8-43CA67192BA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630493" y="1758969"/>
            <a:ext cx="349703" cy="27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6" name="Picture 23">
            <a:extLst>
              <a:ext uri="{FF2B5EF4-FFF2-40B4-BE49-F238E27FC236}">
                <a16:creationId xmlns:a16="http://schemas.microsoft.com/office/drawing/2014/main" id="{63C706F5-0773-CC48-86F3-F83F71B54A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669163" y="1786580"/>
            <a:ext cx="349703" cy="27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7" name="Picture 24">
            <a:extLst>
              <a:ext uri="{FF2B5EF4-FFF2-40B4-BE49-F238E27FC236}">
                <a16:creationId xmlns:a16="http://schemas.microsoft.com/office/drawing/2014/main" id="{731CE1A1-CD4A-C146-ACC5-1D04A4A1BA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5707831" y="1814191"/>
            <a:ext cx="349703" cy="27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8" name="Rectangle 25">
            <a:extLst>
              <a:ext uri="{FF2B5EF4-FFF2-40B4-BE49-F238E27FC236}">
                <a16:creationId xmlns:a16="http://schemas.microsoft.com/office/drawing/2014/main" id="{6B1EC34F-1259-FE43-8987-B75316865557}"/>
              </a:ext>
            </a:extLst>
          </p:cNvPr>
          <p:cNvSpPr>
            <a:spLocks noChangeArrowheads="1"/>
          </p:cNvSpPr>
          <p:nvPr/>
        </p:nvSpPr>
        <p:spPr bwMode="gray">
          <a:xfrm>
            <a:off x="5679250" y="2170722"/>
            <a:ext cx="553325" cy="12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a:solidFill>
                  <a:schemeClr val="accent4"/>
                </a:solidFill>
                <a:latin typeface="Univers for KPMG" charset="0"/>
                <a:ea typeface="Univers for KPMG" charset="0"/>
                <a:cs typeface="Univers for KPMG" charset="0"/>
              </a:rPr>
              <a:t>1. Extract</a:t>
            </a:r>
          </a:p>
        </p:txBody>
      </p:sp>
      <p:sp>
        <p:nvSpPr>
          <p:cNvPr id="79" name="Rectangle 27">
            <a:extLst>
              <a:ext uri="{FF2B5EF4-FFF2-40B4-BE49-F238E27FC236}">
                <a16:creationId xmlns:a16="http://schemas.microsoft.com/office/drawing/2014/main" id="{9EC483BE-11D3-D248-A723-291BE07A32A7}"/>
              </a:ext>
            </a:extLst>
          </p:cNvPr>
          <p:cNvSpPr>
            <a:spLocks noChangeArrowheads="1"/>
          </p:cNvSpPr>
          <p:nvPr/>
        </p:nvSpPr>
        <p:spPr bwMode="gray">
          <a:xfrm>
            <a:off x="7855956" y="2147916"/>
            <a:ext cx="426368" cy="12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a:solidFill>
                  <a:schemeClr val="accent4"/>
                </a:solidFill>
                <a:latin typeface="Univers for KPMG" charset="0"/>
                <a:ea typeface="Univers for KPMG" charset="0"/>
                <a:cs typeface="Univers for KPMG" charset="0"/>
              </a:rPr>
              <a:t>3. Load</a:t>
            </a:r>
          </a:p>
        </p:txBody>
      </p:sp>
      <p:sp>
        <p:nvSpPr>
          <p:cNvPr id="83" name="AutoShape 29">
            <a:extLst>
              <a:ext uri="{FF2B5EF4-FFF2-40B4-BE49-F238E27FC236}">
                <a16:creationId xmlns:a16="http://schemas.microsoft.com/office/drawing/2014/main" id="{4C89859C-EC4E-5E4B-AF09-030ADDA8CB16}"/>
              </a:ext>
            </a:extLst>
          </p:cNvPr>
          <p:cNvSpPr>
            <a:spLocks noChangeArrowheads="1"/>
          </p:cNvSpPr>
          <p:nvPr/>
        </p:nvSpPr>
        <p:spPr bwMode="gray">
          <a:xfrm>
            <a:off x="7832576" y="2257156"/>
            <a:ext cx="455623" cy="163261"/>
          </a:xfrm>
          <a:prstGeom prst="rightArrow">
            <a:avLst>
              <a:gd name="adj1" fmla="val 50000"/>
              <a:gd name="adj2" fmla="val 49816"/>
            </a:avLst>
          </a:prstGeom>
          <a:solidFill>
            <a:srgbClr val="C00000"/>
          </a:solidFill>
          <a:ln>
            <a:noFill/>
          </a:ln>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pic>
        <p:nvPicPr>
          <p:cNvPr id="96" name="Picture 17" descr="Icon&#10;&#10;Description automatically generated">
            <a:extLst>
              <a:ext uri="{FF2B5EF4-FFF2-40B4-BE49-F238E27FC236}">
                <a16:creationId xmlns:a16="http://schemas.microsoft.com/office/drawing/2014/main" id="{91F40B72-5718-0D4F-B12F-1A8E0F123ED0}"/>
              </a:ext>
            </a:extLst>
          </p:cNvPr>
          <p:cNvPicPr>
            <a:picLocks noChangeAspect="1"/>
          </p:cNvPicPr>
          <p:nvPr/>
        </p:nvPicPr>
        <p:blipFill>
          <a:blip r:embed="rId9"/>
          <a:stretch>
            <a:fillRect/>
          </a:stretch>
        </p:blipFill>
        <p:spPr>
          <a:xfrm>
            <a:off x="2623194" y="2869607"/>
            <a:ext cx="938455" cy="425421"/>
          </a:xfrm>
          <a:prstGeom prst="ellipse">
            <a:avLst/>
          </a:prstGeom>
          <a:ln>
            <a:noFill/>
          </a:ln>
          <a:effectLst>
            <a:softEdge rad="112500"/>
          </a:effectLst>
        </p:spPr>
      </p:pic>
      <p:pic>
        <p:nvPicPr>
          <p:cNvPr id="100" name="Picture 99" descr="A picture containing icon&#10;&#10;Description automatically generated">
            <a:extLst>
              <a:ext uri="{FF2B5EF4-FFF2-40B4-BE49-F238E27FC236}">
                <a16:creationId xmlns:a16="http://schemas.microsoft.com/office/drawing/2014/main" id="{E6CA5F9F-2808-154F-A4F6-718E1E549B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629" y="2722614"/>
            <a:ext cx="1021279" cy="261666"/>
          </a:xfrm>
          <a:prstGeom prst="rect">
            <a:avLst/>
          </a:prstGeom>
        </p:spPr>
      </p:pic>
      <p:sp>
        <p:nvSpPr>
          <p:cNvPr id="102" name="AutoShape 14">
            <a:extLst>
              <a:ext uri="{FF2B5EF4-FFF2-40B4-BE49-F238E27FC236}">
                <a16:creationId xmlns:a16="http://schemas.microsoft.com/office/drawing/2014/main" id="{6491BE1D-3BD1-F840-800E-08899EBE03BC}"/>
              </a:ext>
            </a:extLst>
          </p:cNvPr>
          <p:cNvSpPr>
            <a:spLocks noChangeArrowheads="1"/>
          </p:cNvSpPr>
          <p:nvPr/>
        </p:nvSpPr>
        <p:spPr bwMode="gray">
          <a:xfrm rot="5400000">
            <a:off x="6731480" y="3514458"/>
            <a:ext cx="415694" cy="163261"/>
          </a:xfrm>
          <a:prstGeom prst="rightArrow">
            <a:avLst>
              <a:gd name="adj1" fmla="val 50000"/>
              <a:gd name="adj2" fmla="val 66544"/>
            </a:avLst>
          </a:prstGeom>
          <a:solidFill>
            <a:srgbClr val="C00000"/>
          </a:solidFill>
          <a:ln>
            <a:noFill/>
          </a:ln>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104" name="Rectangle 17">
            <a:extLst>
              <a:ext uri="{FF2B5EF4-FFF2-40B4-BE49-F238E27FC236}">
                <a16:creationId xmlns:a16="http://schemas.microsoft.com/office/drawing/2014/main" id="{C59B28E3-F95C-D741-86D5-F46926CE566F}"/>
              </a:ext>
            </a:extLst>
          </p:cNvPr>
          <p:cNvSpPr>
            <a:spLocks noChangeArrowheads="1"/>
          </p:cNvSpPr>
          <p:nvPr/>
        </p:nvSpPr>
        <p:spPr bwMode="gray">
          <a:xfrm>
            <a:off x="2678879" y="1213932"/>
            <a:ext cx="2568338" cy="2268539"/>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105" name="AutoShape 14">
            <a:extLst>
              <a:ext uri="{FF2B5EF4-FFF2-40B4-BE49-F238E27FC236}">
                <a16:creationId xmlns:a16="http://schemas.microsoft.com/office/drawing/2014/main" id="{F174DED3-C892-1C4D-85B3-F6592E742271}"/>
              </a:ext>
            </a:extLst>
          </p:cNvPr>
          <p:cNvSpPr>
            <a:spLocks noChangeArrowheads="1"/>
          </p:cNvSpPr>
          <p:nvPr/>
        </p:nvSpPr>
        <p:spPr bwMode="gray">
          <a:xfrm rot="16200000">
            <a:off x="6954495" y="3488071"/>
            <a:ext cx="415694" cy="163261"/>
          </a:xfrm>
          <a:prstGeom prst="rightArrow">
            <a:avLst>
              <a:gd name="adj1" fmla="val 50000"/>
              <a:gd name="adj2" fmla="val 66544"/>
            </a:avLst>
          </a:prstGeom>
          <a:solidFill>
            <a:srgbClr val="C00000"/>
          </a:solidFill>
          <a:ln>
            <a:noFill/>
          </a:ln>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grpSp>
        <p:nvGrpSpPr>
          <p:cNvPr id="106" name="Group 105">
            <a:extLst>
              <a:ext uri="{FF2B5EF4-FFF2-40B4-BE49-F238E27FC236}">
                <a16:creationId xmlns:a16="http://schemas.microsoft.com/office/drawing/2014/main" id="{3BF8D5FA-7555-BE42-8F91-71ECFFB28091}"/>
              </a:ext>
            </a:extLst>
          </p:cNvPr>
          <p:cNvGrpSpPr/>
          <p:nvPr/>
        </p:nvGrpSpPr>
        <p:grpSpPr>
          <a:xfrm>
            <a:off x="8897069" y="1363850"/>
            <a:ext cx="2138450" cy="1533262"/>
            <a:chOff x="1947639" y="943223"/>
            <a:chExt cx="2138450" cy="1533262"/>
          </a:xfrm>
        </p:grpSpPr>
        <p:grpSp>
          <p:nvGrpSpPr>
            <p:cNvPr id="107" name="Group 106">
              <a:extLst>
                <a:ext uri="{FF2B5EF4-FFF2-40B4-BE49-F238E27FC236}">
                  <a16:creationId xmlns:a16="http://schemas.microsoft.com/office/drawing/2014/main" id="{3A510C14-1E24-144E-8CBA-D12F8A9B404A}"/>
                </a:ext>
              </a:extLst>
            </p:cNvPr>
            <p:cNvGrpSpPr/>
            <p:nvPr/>
          </p:nvGrpSpPr>
          <p:grpSpPr>
            <a:xfrm>
              <a:off x="1963552" y="943223"/>
              <a:ext cx="2122537" cy="478562"/>
              <a:chOff x="2006560" y="3229723"/>
              <a:chExt cx="2122537" cy="478562"/>
            </a:xfrm>
          </p:grpSpPr>
          <p:sp>
            <p:nvSpPr>
              <p:cNvPr id="120" name="Google Shape;460;gb0755e36db_0_0">
                <a:extLst>
                  <a:ext uri="{FF2B5EF4-FFF2-40B4-BE49-F238E27FC236}">
                    <a16:creationId xmlns:a16="http://schemas.microsoft.com/office/drawing/2014/main" id="{99AD88EF-786E-8F49-8EF0-FE04B3BAF78D}"/>
                  </a:ext>
                </a:extLst>
              </p:cNvPr>
              <p:cNvSpPr/>
              <p:nvPr/>
            </p:nvSpPr>
            <p:spPr>
              <a:xfrm>
                <a:off x="2006560" y="3229723"/>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121" name="Google Shape;462;gb0755e36db_0_0">
                <a:extLst>
                  <a:ext uri="{FF2B5EF4-FFF2-40B4-BE49-F238E27FC236}">
                    <a16:creationId xmlns:a16="http://schemas.microsoft.com/office/drawing/2014/main" id="{CDA76746-3BF5-C941-AEDA-2624541C5C83}"/>
                  </a:ext>
                </a:extLst>
              </p:cNvPr>
              <p:cNvSpPr txBox="1"/>
              <p:nvPr/>
            </p:nvSpPr>
            <p:spPr>
              <a:xfrm>
                <a:off x="2615062" y="3370681"/>
                <a:ext cx="1094519" cy="1737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a:solidFill>
                      <a:srgbClr val="C00000"/>
                    </a:solidFill>
                    <a:latin typeface="Century Gothic"/>
                    <a:ea typeface="Century Gothic"/>
                    <a:cs typeface="Century Gothic"/>
                    <a:sym typeface="Century Gothic"/>
                  </a:rPr>
                  <a:t>Data Scientist</a:t>
                </a:r>
                <a:endParaRPr sz="900" b="1" i="0" u="none" strike="noStrike" cap="none">
                  <a:solidFill>
                    <a:srgbClr val="C00000"/>
                  </a:solidFill>
                  <a:latin typeface="Century Gothic"/>
                  <a:ea typeface="Century Gothic"/>
                  <a:cs typeface="Century Gothic"/>
                  <a:sym typeface="Century Gothic"/>
                </a:endParaRPr>
              </a:p>
            </p:txBody>
          </p:sp>
          <p:grpSp>
            <p:nvGrpSpPr>
              <p:cNvPr id="122" name="Google Shape;464;gb0755e36db_0_0">
                <a:extLst>
                  <a:ext uri="{FF2B5EF4-FFF2-40B4-BE49-F238E27FC236}">
                    <a16:creationId xmlns:a16="http://schemas.microsoft.com/office/drawing/2014/main" id="{95DE49B4-C1EE-0A4B-9F70-47C64BB9DECE}"/>
                  </a:ext>
                </a:extLst>
              </p:cNvPr>
              <p:cNvGrpSpPr/>
              <p:nvPr/>
            </p:nvGrpSpPr>
            <p:grpSpPr>
              <a:xfrm>
                <a:off x="2068771" y="3281770"/>
                <a:ext cx="419638" cy="380986"/>
                <a:chOff x="14936048" y="3564557"/>
                <a:chExt cx="1593600" cy="1591500"/>
              </a:xfrm>
            </p:grpSpPr>
            <p:sp>
              <p:nvSpPr>
                <p:cNvPr id="123" name="Google Shape;465;gb0755e36db_0_0">
                  <a:extLst>
                    <a:ext uri="{FF2B5EF4-FFF2-40B4-BE49-F238E27FC236}">
                      <a16:creationId xmlns:a16="http://schemas.microsoft.com/office/drawing/2014/main" id="{E71A6DAA-5108-6F42-A8AD-639B9B6803DB}"/>
                    </a:ext>
                  </a:extLst>
                </p:cNvPr>
                <p:cNvSpPr/>
                <p:nvPr/>
              </p:nvSpPr>
              <p:spPr>
                <a:xfrm>
                  <a:off x="14936048" y="3564557"/>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4" name="Google Shape;466;gb0755e36db_0_0">
                  <a:extLst>
                    <a:ext uri="{FF2B5EF4-FFF2-40B4-BE49-F238E27FC236}">
                      <a16:creationId xmlns:a16="http://schemas.microsoft.com/office/drawing/2014/main" id="{2423DF2E-D09B-1F40-A5B6-7556743209A9}"/>
                    </a:ext>
                  </a:extLst>
                </p:cNvPr>
                <p:cNvSpPr txBox="1"/>
                <p:nvPr/>
              </p:nvSpPr>
              <p:spPr>
                <a:xfrm>
                  <a:off x="15402494" y="3961216"/>
                  <a:ext cx="660600" cy="79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1</a:t>
                  </a:r>
                  <a:endParaRPr sz="900" b="1" i="0" u="none" strike="noStrike" cap="none">
                    <a:solidFill>
                      <a:srgbClr val="C00000"/>
                    </a:solidFill>
                    <a:latin typeface="Century Gothic"/>
                    <a:ea typeface="Century Gothic"/>
                    <a:cs typeface="Century Gothic"/>
                    <a:sym typeface="Century Gothic"/>
                  </a:endParaRPr>
                </a:p>
              </p:txBody>
            </p:sp>
          </p:grpSp>
        </p:grpSp>
        <p:grpSp>
          <p:nvGrpSpPr>
            <p:cNvPr id="108" name="Group 107">
              <a:extLst>
                <a:ext uri="{FF2B5EF4-FFF2-40B4-BE49-F238E27FC236}">
                  <a16:creationId xmlns:a16="http://schemas.microsoft.com/office/drawing/2014/main" id="{BB14BFB9-E34C-7A4A-925E-D75C3A8C02D8}"/>
                </a:ext>
              </a:extLst>
            </p:cNvPr>
            <p:cNvGrpSpPr/>
            <p:nvPr/>
          </p:nvGrpSpPr>
          <p:grpSpPr>
            <a:xfrm>
              <a:off x="1947639" y="1463533"/>
              <a:ext cx="2122537" cy="478562"/>
              <a:chOff x="3845985" y="2611951"/>
              <a:chExt cx="2122537" cy="478562"/>
            </a:xfrm>
          </p:grpSpPr>
          <p:sp>
            <p:nvSpPr>
              <p:cNvPr id="115" name="Google Shape;467;gb0755e36db_0_0">
                <a:extLst>
                  <a:ext uri="{FF2B5EF4-FFF2-40B4-BE49-F238E27FC236}">
                    <a16:creationId xmlns:a16="http://schemas.microsoft.com/office/drawing/2014/main" id="{038373AB-8BA5-D64D-B8C9-F4D748F2909D}"/>
                  </a:ext>
                </a:extLst>
              </p:cNvPr>
              <p:cNvSpPr/>
              <p:nvPr/>
            </p:nvSpPr>
            <p:spPr>
              <a:xfrm>
                <a:off x="3845985" y="2611951"/>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116" name="Google Shape;469;gb0755e36db_0_0">
                <a:extLst>
                  <a:ext uri="{FF2B5EF4-FFF2-40B4-BE49-F238E27FC236}">
                    <a16:creationId xmlns:a16="http://schemas.microsoft.com/office/drawing/2014/main" id="{9637D101-61E4-134A-AB6D-962E8E08B192}"/>
                  </a:ext>
                </a:extLst>
              </p:cNvPr>
              <p:cNvSpPr txBox="1"/>
              <p:nvPr/>
            </p:nvSpPr>
            <p:spPr>
              <a:xfrm>
                <a:off x="4454486" y="2753411"/>
                <a:ext cx="1094519" cy="173724"/>
              </a:xfrm>
              <a:prstGeom prst="rect">
                <a:avLst/>
              </a:prstGeom>
              <a:noFill/>
              <a:ln>
                <a:noFill/>
              </a:ln>
            </p:spPr>
            <p:txBody>
              <a:bodyPr spcFirstLastPara="1" wrap="square" lIns="91425" tIns="45700" rIns="91425" bIns="45700" anchor="t" anchorCtr="0">
                <a:noAutofit/>
              </a:bodyPr>
              <a:lstStyle/>
              <a:p>
                <a:r>
                  <a:rPr lang="en-US" sz="900" b="1">
                    <a:solidFill>
                      <a:srgbClr val="C00000"/>
                    </a:solidFill>
                    <a:latin typeface="Century Gothic"/>
                    <a:ea typeface="Century Gothic"/>
                    <a:cs typeface="Century Gothic"/>
                    <a:sym typeface="Century Gothic"/>
                  </a:rPr>
                  <a:t>Data Analyst</a:t>
                </a:r>
                <a:endParaRPr sz="900" b="1" i="0" u="none" strike="noStrike" cap="none">
                  <a:solidFill>
                    <a:srgbClr val="C00000"/>
                  </a:solidFill>
                  <a:latin typeface="Century Gothic"/>
                  <a:ea typeface="Century Gothic"/>
                  <a:cs typeface="Century Gothic"/>
                  <a:sym typeface="Century Gothic"/>
                </a:endParaRPr>
              </a:p>
            </p:txBody>
          </p:sp>
          <p:grpSp>
            <p:nvGrpSpPr>
              <p:cNvPr id="117" name="Google Shape;471;gb0755e36db_0_0">
                <a:extLst>
                  <a:ext uri="{FF2B5EF4-FFF2-40B4-BE49-F238E27FC236}">
                    <a16:creationId xmlns:a16="http://schemas.microsoft.com/office/drawing/2014/main" id="{E61B9CFB-2EA9-1043-86F0-701F622DB936}"/>
                  </a:ext>
                </a:extLst>
              </p:cNvPr>
              <p:cNvGrpSpPr/>
              <p:nvPr/>
            </p:nvGrpSpPr>
            <p:grpSpPr>
              <a:xfrm>
                <a:off x="3908196" y="2663998"/>
                <a:ext cx="419638" cy="380986"/>
                <a:chOff x="14953766" y="5817213"/>
                <a:chExt cx="1593600" cy="1591500"/>
              </a:xfrm>
            </p:grpSpPr>
            <p:sp>
              <p:nvSpPr>
                <p:cNvPr id="118" name="Google Shape;472;gb0755e36db_0_0">
                  <a:extLst>
                    <a:ext uri="{FF2B5EF4-FFF2-40B4-BE49-F238E27FC236}">
                      <a16:creationId xmlns:a16="http://schemas.microsoft.com/office/drawing/2014/main" id="{574ADD00-351F-D446-BEB2-A62BB2A2861B}"/>
                    </a:ext>
                  </a:extLst>
                </p:cNvPr>
                <p:cNvSpPr/>
                <p:nvPr/>
              </p:nvSpPr>
              <p:spPr>
                <a:xfrm>
                  <a:off x="14953766" y="5817213"/>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19" name="Google Shape;473;gb0755e36db_0_0">
                  <a:extLst>
                    <a:ext uri="{FF2B5EF4-FFF2-40B4-BE49-F238E27FC236}">
                      <a16:creationId xmlns:a16="http://schemas.microsoft.com/office/drawing/2014/main" id="{BE92CECF-A2C3-F84C-ACAE-283DBC79E2A3}"/>
                    </a:ext>
                  </a:extLst>
                </p:cNvPr>
                <p:cNvSpPr txBox="1"/>
                <p:nvPr/>
              </p:nvSpPr>
              <p:spPr>
                <a:xfrm>
                  <a:off x="15420209" y="6213870"/>
                  <a:ext cx="660601" cy="7982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2</a:t>
                  </a:r>
                  <a:endParaRPr sz="900" b="1" i="0" u="none" strike="noStrike" cap="none">
                    <a:solidFill>
                      <a:srgbClr val="C00000"/>
                    </a:solidFill>
                    <a:latin typeface="Century Gothic"/>
                    <a:ea typeface="Century Gothic"/>
                    <a:cs typeface="Century Gothic"/>
                    <a:sym typeface="Century Gothic"/>
                  </a:endParaRPr>
                </a:p>
              </p:txBody>
            </p:sp>
          </p:grpSp>
        </p:grpSp>
        <p:grpSp>
          <p:nvGrpSpPr>
            <p:cNvPr id="109" name="Group 108">
              <a:extLst>
                <a:ext uri="{FF2B5EF4-FFF2-40B4-BE49-F238E27FC236}">
                  <a16:creationId xmlns:a16="http://schemas.microsoft.com/office/drawing/2014/main" id="{8231B4C2-C63E-6444-8ADB-9C944A629E27}"/>
                </a:ext>
              </a:extLst>
            </p:cNvPr>
            <p:cNvGrpSpPr/>
            <p:nvPr/>
          </p:nvGrpSpPr>
          <p:grpSpPr>
            <a:xfrm>
              <a:off x="1947639" y="1997923"/>
              <a:ext cx="2122537" cy="478562"/>
              <a:chOff x="5486673" y="3015740"/>
              <a:chExt cx="2122537" cy="478562"/>
            </a:xfrm>
          </p:grpSpPr>
          <p:sp>
            <p:nvSpPr>
              <p:cNvPr id="110" name="Google Shape;474;gb0755e36db_0_0">
                <a:extLst>
                  <a:ext uri="{FF2B5EF4-FFF2-40B4-BE49-F238E27FC236}">
                    <a16:creationId xmlns:a16="http://schemas.microsoft.com/office/drawing/2014/main" id="{5B0B508F-B7F9-464B-B0A0-AE863143AFAE}"/>
                  </a:ext>
                </a:extLst>
              </p:cNvPr>
              <p:cNvSpPr/>
              <p:nvPr/>
            </p:nvSpPr>
            <p:spPr>
              <a:xfrm>
                <a:off x="5486673" y="3015740"/>
                <a:ext cx="2122537" cy="478562"/>
              </a:xfrm>
              <a:custGeom>
                <a:avLst/>
                <a:gdLst/>
                <a:ahLst/>
                <a:cxnLst/>
                <a:rect l="l" t="t" r="r" b="b"/>
                <a:pathLst>
                  <a:path w="459" h="114" extrusionOk="0">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sz="900" b="1">
                  <a:solidFill>
                    <a:srgbClr val="C00000"/>
                  </a:solidFill>
                  <a:sym typeface="Arial"/>
                </a:endParaRPr>
              </a:p>
            </p:txBody>
          </p:sp>
          <p:sp>
            <p:nvSpPr>
              <p:cNvPr id="111" name="Google Shape;476;gb0755e36db_0_0">
                <a:extLst>
                  <a:ext uri="{FF2B5EF4-FFF2-40B4-BE49-F238E27FC236}">
                    <a16:creationId xmlns:a16="http://schemas.microsoft.com/office/drawing/2014/main" id="{FA445BAE-F26A-1C42-8F03-44C3EF2A3ED1}"/>
                  </a:ext>
                </a:extLst>
              </p:cNvPr>
              <p:cNvSpPr txBox="1"/>
              <p:nvPr/>
            </p:nvSpPr>
            <p:spPr>
              <a:xfrm>
                <a:off x="6095175" y="3146375"/>
                <a:ext cx="1094519" cy="173724"/>
              </a:xfrm>
              <a:prstGeom prst="rect">
                <a:avLst/>
              </a:prstGeom>
              <a:noFill/>
              <a:ln>
                <a:noFill/>
              </a:ln>
            </p:spPr>
            <p:txBody>
              <a:bodyPr spcFirstLastPara="1" wrap="square" lIns="91425" tIns="45700" rIns="91425" bIns="45700" anchor="t" anchorCtr="0">
                <a:noAutofit/>
              </a:bodyPr>
              <a:lstStyle/>
              <a:p>
                <a:pPr lvl="0"/>
                <a:r>
                  <a:rPr lang="en-US" sz="900" b="1">
                    <a:solidFill>
                      <a:srgbClr val="C00000"/>
                    </a:solidFill>
                    <a:latin typeface="Century Gothic"/>
                    <a:ea typeface="Century Gothic"/>
                    <a:cs typeface="Century Gothic"/>
                    <a:sym typeface="Century Gothic"/>
                  </a:rPr>
                  <a:t>Business Analyst</a:t>
                </a:r>
              </a:p>
            </p:txBody>
          </p:sp>
          <p:grpSp>
            <p:nvGrpSpPr>
              <p:cNvPr id="112" name="Google Shape;478;gb0755e36db_0_0">
                <a:extLst>
                  <a:ext uri="{FF2B5EF4-FFF2-40B4-BE49-F238E27FC236}">
                    <a16:creationId xmlns:a16="http://schemas.microsoft.com/office/drawing/2014/main" id="{07F84B71-ECFB-B743-8D1C-12AD9EB0FD27}"/>
                  </a:ext>
                </a:extLst>
              </p:cNvPr>
              <p:cNvGrpSpPr/>
              <p:nvPr/>
            </p:nvGrpSpPr>
            <p:grpSpPr>
              <a:xfrm>
                <a:off x="5548884" y="3067787"/>
                <a:ext cx="419638" cy="380986"/>
                <a:chOff x="14936048" y="8228431"/>
                <a:chExt cx="1593600" cy="1591500"/>
              </a:xfrm>
            </p:grpSpPr>
            <p:sp>
              <p:nvSpPr>
                <p:cNvPr id="113" name="Google Shape;479;gb0755e36db_0_0">
                  <a:extLst>
                    <a:ext uri="{FF2B5EF4-FFF2-40B4-BE49-F238E27FC236}">
                      <a16:creationId xmlns:a16="http://schemas.microsoft.com/office/drawing/2014/main" id="{B0069625-B924-3941-875E-ED3A58E73AA6}"/>
                    </a:ext>
                  </a:extLst>
                </p:cNvPr>
                <p:cNvSpPr/>
                <p:nvPr/>
              </p:nvSpPr>
              <p:spPr>
                <a:xfrm>
                  <a:off x="14936048" y="8228431"/>
                  <a:ext cx="1593600" cy="1591500"/>
                </a:xfrm>
                <a:prstGeom prst="ellipse">
                  <a:avLst/>
                </a:prstGeom>
                <a:solidFill>
                  <a:schemeClr val="lt1"/>
                </a:solidFill>
                <a:ln>
                  <a:noFill/>
                </a:ln>
              </p:spPr>
              <p:txBody>
                <a:bodyPr spcFirstLastPara="1" wrap="square" lIns="91450" tIns="45725" rIns="91450" bIns="4572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14" name="Google Shape;480;gb0755e36db_0_0">
                  <a:extLst>
                    <a:ext uri="{FF2B5EF4-FFF2-40B4-BE49-F238E27FC236}">
                      <a16:creationId xmlns:a16="http://schemas.microsoft.com/office/drawing/2014/main" id="{07CF80A7-1E07-824E-AAF2-6A83513B59AF}"/>
                    </a:ext>
                  </a:extLst>
                </p:cNvPr>
                <p:cNvSpPr txBox="1"/>
                <p:nvPr/>
              </p:nvSpPr>
              <p:spPr>
                <a:xfrm>
                  <a:off x="15402494" y="8625090"/>
                  <a:ext cx="660600" cy="79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b="1" i="0" u="none" strike="noStrike" cap="none">
                      <a:solidFill>
                        <a:srgbClr val="C00000"/>
                      </a:solidFill>
                      <a:latin typeface="Century Gothic"/>
                      <a:ea typeface="Century Gothic"/>
                      <a:cs typeface="Century Gothic"/>
                      <a:sym typeface="Century Gothic"/>
                    </a:rPr>
                    <a:t>3</a:t>
                  </a:r>
                  <a:endParaRPr sz="900" b="1" i="0" u="none" strike="noStrike" cap="none">
                    <a:solidFill>
                      <a:srgbClr val="C00000"/>
                    </a:solidFill>
                    <a:latin typeface="Century Gothic"/>
                    <a:ea typeface="Century Gothic"/>
                    <a:cs typeface="Century Gothic"/>
                    <a:sym typeface="Century Gothic"/>
                  </a:endParaRPr>
                </a:p>
              </p:txBody>
            </p:sp>
          </p:grpSp>
        </p:grpSp>
      </p:grpSp>
      <p:sp>
        <p:nvSpPr>
          <p:cNvPr id="125" name="Rectangle 11">
            <a:extLst>
              <a:ext uri="{FF2B5EF4-FFF2-40B4-BE49-F238E27FC236}">
                <a16:creationId xmlns:a16="http://schemas.microsoft.com/office/drawing/2014/main" id="{5B859913-A945-314A-B2F9-5F7328500DEC}"/>
              </a:ext>
            </a:extLst>
          </p:cNvPr>
          <p:cNvSpPr>
            <a:spLocks noChangeArrowheads="1"/>
          </p:cNvSpPr>
          <p:nvPr/>
        </p:nvSpPr>
        <p:spPr bwMode="gray">
          <a:xfrm>
            <a:off x="8840291" y="3290247"/>
            <a:ext cx="593432" cy="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t">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indent="-144145" algn="ctr" eaLnBrk="0" hangingPunct="0">
              <a:lnSpc>
                <a:spcPct val="90000"/>
              </a:lnSpc>
              <a:spcBef>
                <a:spcPct val="10000"/>
              </a:spcBef>
              <a:buSzPct val="205000"/>
            </a:pPr>
            <a:r>
              <a:rPr lang="en-US" altLang="x-none" sz="850">
                <a:solidFill>
                  <a:schemeClr val="accent2"/>
                </a:solidFill>
                <a:latin typeface="Univers for KPMG" charset="0"/>
              </a:rPr>
              <a:t>Destination</a:t>
            </a:r>
            <a:endParaRPr lang="en-US" altLang="x-none" sz="874">
              <a:solidFill>
                <a:schemeClr val="accent2"/>
              </a:solidFill>
              <a:latin typeface="Univers for KPMG" charset="0"/>
              <a:ea typeface="Univers for KPMG" charset="0"/>
              <a:cs typeface="Univers for KPMG" charset="0"/>
            </a:endParaRPr>
          </a:p>
        </p:txBody>
      </p:sp>
      <p:pic>
        <p:nvPicPr>
          <p:cNvPr id="126" name="Picture 17" descr="Icon&#10;&#10;Description automatically generated">
            <a:extLst>
              <a:ext uri="{FF2B5EF4-FFF2-40B4-BE49-F238E27FC236}">
                <a16:creationId xmlns:a16="http://schemas.microsoft.com/office/drawing/2014/main" id="{2B642FA9-6298-714B-AFD4-95AC1F22113D}"/>
              </a:ext>
            </a:extLst>
          </p:cNvPr>
          <p:cNvPicPr>
            <a:picLocks noChangeAspect="1"/>
          </p:cNvPicPr>
          <p:nvPr/>
        </p:nvPicPr>
        <p:blipFill>
          <a:blip r:embed="rId9"/>
          <a:stretch>
            <a:fillRect/>
          </a:stretch>
        </p:blipFill>
        <p:spPr>
          <a:xfrm>
            <a:off x="8628793" y="2898490"/>
            <a:ext cx="938455" cy="425421"/>
          </a:xfrm>
          <a:prstGeom prst="ellipse">
            <a:avLst/>
          </a:prstGeom>
          <a:ln>
            <a:noFill/>
          </a:ln>
          <a:effectLst>
            <a:softEdge rad="112500"/>
          </a:effectLst>
        </p:spPr>
      </p:pic>
      <p:sp>
        <p:nvSpPr>
          <p:cNvPr id="127" name="Rectangle 17">
            <a:extLst>
              <a:ext uri="{FF2B5EF4-FFF2-40B4-BE49-F238E27FC236}">
                <a16:creationId xmlns:a16="http://schemas.microsoft.com/office/drawing/2014/main" id="{331F30C5-6DDC-6547-B053-F316613894F4}"/>
              </a:ext>
            </a:extLst>
          </p:cNvPr>
          <p:cNvSpPr>
            <a:spLocks noChangeArrowheads="1"/>
          </p:cNvSpPr>
          <p:nvPr/>
        </p:nvSpPr>
        <p:spPr bwMode="gray">
          <a:xfrm>
            <a:off x="8697524" y="1217648"/>
            <a:ext cx="2568338" cy="2268539"/>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130" name="Text Box 10">
            <a:extLst>
              <a:ext uri="{FF2B5EF4-FFF2-40B4-BE49-F238E27FC236}">
                <a16:creationId xmlns:a16="http://schemas.microsoft.com/office/drawing/2014/main" id="{47F1391E-A272-BE4F-8253-5F4049F0E603}"/>
              </a:ext>
            </a:extLst>
          </p:cNvPr>
          <p:cNvSpPr txBox="1">
            <a:spLocks noChangeArrowheads="1"/>
          </p:cNvSpPr>
          <p:nvPr/>
        </p:nvSpPr>
        <p:spPr bwMode="gray">
          <a:xfrm>
            <a:off x="6576549" y="3162475"/>
            <a:ext cx="1067602" cy="12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a:solidFill>
                  <a:schemeClr val="accent4"/>
                </a:solidFill>
                <a:latin typeface="Univers for KPMG" charset="0"/>
                <a:ea typeface="Univers for KPMG" charset="0"/>
                <a:cs typeface="Univers for KPMG" charset="0"/>
              </a:rPr>
              <a:t>2. Transformation</a:t>
            </a:r>
          </a:p>
        </p:txBody>
      </p:sp>
      <p:sp>
        <p:nvSpPr>
          <p:cNvPr id="132" name="Google Shape;476;gb0755e36db_0_0">
            <a:extLst>
              <a:ext uri="{FF2B5EF4-FFF2-40B4-BE49-F238E27FC236}">
                <a16:creationId xmlns:a16="http://schemas.microsoft.com/office/drawing/2014/main" id="{25095C77-7716-FF47-9DB2-DCABE326AC4F}"/>
              </a:ext>
            </a:extLst>
          </p:cNvPr>
          <p:cNvSpPr txBox="1"/>
          <p:nvPr/>
        </p:nvSpPr>
        <p:spPr>
          <a:xfrm>
            <a:off x="9786614" y="3009836"/>
            <a:ext cx="1094519" cy="173724"/>
          </a:xfrm>
          <a:prstGeom prst="rect">
            <a:avLst/>
          </a:prstGeom>
          <a:noFill/>
          <a:ln>
            <a:noFill/>
          </a:ln>
        </p:spPr>
        <p:txBody>
          <a:bodyPr spcFirstLastPara="1" wrap="square" lIns="91425" tIns="45700" rIns="91425" bIns="45700" anchor="t" anchorCtr="0">
            <a:noAutofit/>
          </a:bodyPr>
          <a:lstStyle/>
          <a:p>
            <a:pPr lvl="0" algn="ctr"/>
            <a:r>
              <a:rPr lang="en-US" sz="1100" b="1">
                <a:solidFill>
                  <a:schemeClr val="accent4"/>
                </a:solidFill>
                <a:latin typeface="Century Gothic"/>
                <a:ea typeface="Century Gothic"/>
                <a:cs typeface="Century Gothic"/>
                <a:sym typeface="Century Gothic"/>
              </a:rPr>
              <a:t>Consolidated</a:t>
            </a:r>
          </a:p>
          <a:p>
            <a:pPr algn="ctr"/>
            <a:r>
              <a:rPr lang="en-US" sz="1100">
                <a:solidFill>
                  <a:schemeClr val="accent4"/>
                </a:solidFill>
                <a:latin typeface="Century Gothic"/>
              </a:rPr>
              <a:t>10,254 by 15</a:t>
            </a:r>
          </a:p>
        </p:txBody>
      </p:sp>
      <p:sp>
        <p:nvSpPr>
          <p:cNvPr id="97" name="Slide Number Placeholder 4">
            <a:extLst>
              <a:ext uri="{FF2B5EF4-FFF2-40B4-BE49-F238E27FC236}">
                <a16:creationId xmlns:a16="http://schemas.microsoft.com/office/drawing/2014/main" id="{7E01A790-632B-C943-A5F3-A73612E0A7C6}"/>
              </a:ext>
            </a:extLst>
          </p:cNvPr>
          <p:cNvSpPr>
            <a:spLocks noGrp="1"/>
          </p:cNvSpPr>
          <p:nvPr>
            <p:ph type="sldNum" sz="quarter" idx="7"/>
          </p:nvPr>
        </p:nvSpPr>
        <p:spPr>
          <a:xfrm>
            <a:off x="10904538" y="6334937"/>
            <a:ext cx="286886" cy="115618"/>
          </a:xfrm>
          <a:prstGeom prst="rect">
            <a:avLst/>
          </a:prstGeom>
        </p:spPr>
        <p:txBody>
          <a:bodyPr/>
          <a:lstStyle/>
          <a:p>
            <a:pPr marL="95212">
              <a:spcBef>
                <a:spcPts val="5"/>
              </a:spcBef>
            </a:pPr>
            <a:fld id="{81D60167-4931-47E6-BA6A-407CBD079E47}" type="slidenum">
              <a:rPr lang="en-US" smtClean="0">
                <a:solidFill>
                  <a:srgbClr val="00338D"/>
                </a:solidFill>
                <a:latin typeface="+mn-lt"/>
              </a:rPr>
              <a:pPr marL="95212">
                <a:spcBef>
                  <a:spcPts val="5"/>
                </a:spcBef>
              </a:pPr>
              <a:t>6</a:t>
            </a:fld>
            <a:endParaRPr lang="en-US">
              <a:solidFill>
                <a:srgbClr val="00338D"/>
              </a:solidFill>
              <a:latin typeface="+mn-lt"/>
            </a:endParaRPr>
          </a:p>
        </p:txBody>
      </p:sp>
      <p:sp>
        <p:nvSpPr>
          <p:cNvPr id="8" name="TextBox 7">
            <a:extLst>
              <a:ext uri="{FF2B5EF4-FFF2-40B4-BE49-F238E27FC236}">
                <a16:creationId xmlns:a16="http://schemas.microsoft.com/office/drawing/2014/main" id="{689C2009-1646-4326-A032-E7E93E6C60CF}"/>
              </a:ext>
            </a:extLst>
          </p:cNvPr>
          <p:cNvSpPr txBox="1"/>
          <p:nvPr/>
        </p:nvSpPr>
        <p:spPr>
          <a:xfrm>
            <a:off x="2974622" y="3567289"/>
            <a:ext cx="1777731" cy="13849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900">
                <a:solidFill>
                  <a:srgbClr val="C00000"/>
                </a:solidFill>
              </a:rPr>
              <a:t>https://www.kaggle.com/andrewmvd</a:t>
            </a:r>
          </a:p>
        </p:txBody>
      </p:sp>
    </p:spTree>
    <p:extLst>
      <p:ext uri="{BB962C8B-B14F-4D97-AF65-F5344CB8AC3E}">
        <p14:creationId xmlns:p14="http://schemas.microsoft.com/office/powerpoint/2010/main" val="160729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Feature Engineering</a:t>
            </a:r>
            <a:endParaRPr lang="en-US" sz="1905" dirty="0">
              <a:solidFill>
                <a:srgbClr val="C00000"/>
              </a:solidFill>
              <a:latin typeface="Univers CondensedBold"/>
              <a:cs typeface="Univers CondensedBold"/>
            </a:endParaRPr>
          </a:p>
        </p:txBody>
      </p:sp>
      <p:cxnSp>
        <p:nvCxnSpPr>
          <p:cNvPr id="46" name="Straight Connector 45">
            <a:extLst>
              <a:ext uri="{FF2B5EF4-FFF2-40B4-BE49-F238E27FC236}">
                <a16:creationId xmlns:a16="http://schemas.microsoft.com/office/drawing/2014/main" id="{8ECBD77C-FC78-2443-974D-40F21E870EC0}"/>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7" name="TextBox 46">
            <a:hlinkClick r:id="rId2" action="ppaction://hlinksldjump"/>
            <a:extLst>
              <a:ext uri="{FF2B5EF4-FFF2-40B4-BE49-F238E27FC236}">
                <a16:creationId xmlns:a16="http://schemas.microsoft.com/office/drawing/2014/main" id="{76441140-3A07-B847-B16F-A09BB17B5B11}"/>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48" name="Oval 47">
            <a:extLst>
              <a:ext uri="{FF2B5EF4-FFF2-40B4-BE49-F238E27FC236}">
                <a16:creationId xmlns:a16="http://schemas.microsoft.com/office/drawing/2014/main" id="{686DF183-BA52-024D-8F55-EE91CE7DA1F4}"/>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9" name="TextBox 48">
            <a:hlinkClick r:id="" action="ppaction://noaction"/>
            <a:extLst>
              <a:ext uri="{FF2B5EF4-FFF2-40B4-BE49-F238E27FC236}">
                <a16:creationId xmlns:a16="http://schemas.microsoft.com/office/drawing/2014/main" id="{980696A7-6299-8E43-AF45-1E97F4E15724}"/>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50" name="Oval 49">
            <a:extLst>
              <a:ext uri="{FF2B5EF4-FFF2-40B4-BE49-F238E27FC236}">
                <a16:creationId xmlns:a16="http://schemas.microsoft.com/office/drawing/2014/main" id="{5B410FAF-DA77-CE4B-AC5E-F71F8B2E451B}"/>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51" name="TextBox 50">
            <a:hlinkClick r:id="" action="ppaction://noaction"/>
            <a:extLst>
              <a:ext uri="{FF2B5EF4-FFF2-40B4-BE49-F238E27FC236}">
                <a16:creationId xmlns:a16="http://schemas.microsoft.com/office/drawing/2014/main" id="{51595E16-CEC4-3E45-A574-92FE229B9696}"/>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52" name="Oval 51">
            <a:extLst>
              <a:ext uri="{FF2B5EF4-FFF2-40B4-BE49-F238E27FC236}">
                <a16:creationId xmlns:a16="http://schemas.microsoft.com/office/drawing/2014/main" id="{68B35520-1444-AB40-A6E4-E1678E4AD8A6}"/>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53" name="TextBox 52">
            <a:hlinkClick r:id="" action="ppaction://noaction"/>
            <a:extLst>
              <a:ext uri="{FF2B5EF4-FFF2-40B4-BE49-F238E27FC236}">
                <a16:creationId xmlns:a16="http://schemas.microsoft.com/office/drawing/2014/main" id="{ABF6B73A-7F02-1A45-B602-B1943586AEA2}"/>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54" name="Oval 53">
            <a:extLst>
              <a:ext uri="{FF2B5EF4-FFF2-40B4-BE49-F238E27FC236}">
                <a16:creationId xmlns:a16="http://schemas.microsoft.com/office/drawing/2014/main" id="{1CF06985-F9AE-0E4B-A95C-E86659CBDC6D}"/>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55" name="TextBox 54">
            <a:hlinkClick r:id="" action="ppaction://noaction"/>
            <a:extLst>
              <a:ext uri="{FF2B5EF4-FFF2-40B4-BE49-F238E27FC236}">
                <a16:creationId xmlns:a16="http://schemas.microsoft.com/office/drawing/2014/main" id="{9B849FBA-BC5A-0843-8750-6385A34C3EDB}"/>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56" name="Oval 55">
            <a:extLst>
              <a:ext uri="{FF2B5EF4-FFF2-40B4-BE49-F238E27FC236}">
                <a16:creationId xmlns:a16="http://schemas.microsoft.com/office/drawing/2014/main" id="{B989E43F-24C6-E040-97A5-5B6788A72CB4}"/>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57" name="TextBox 56">
            <a:hlinkClick r:id="" action="ppaction://noaction"/>
            <a:extLst>
              <a:ext uri="{FF2B5EF4-FFF2-40B4-BE49-F238E27FC236}">
                <a16:creationId xmlns:a16="http://schemas.microsoft.com/office/drawing/2014/main" id="{5950C3DF-4583-7441-B01B-8615F36026E1}"/>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58" name="Oval 57">
            <a:extLst>
              <a:ext uri="{FF2B5EF4-FFF2-40B4-BE49-F238E27FC236}">
                <a16:creationId xmlns:a16="http://schemas.microsoft.com/office/drawing/2014/main" id="{64225819-8257-1F4F-9532-EE84B9F91B4B}"/>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5" name="Slide Number Placeholder 4">
            <a:extLst>
              <a:ext uri="{FF2B5EF4-FFF2-40B4-BE49-F238E27FC236}">
                <a16:creationId xmlns:a16="http://schemas.microsoft.com/office/drawing/2014/main" id="{250609F2-2D68-4140-8E02-6F569BEEF5FE}"/>
              </a:ext>
            </a:extLst>
          </p:cNvPr>
          <p:cNvSpPr>
            <a:spLocks noGrp="1"/>
          </p:cNvSpPr>
          <p:nvPr>
            <p:ph type="sldNum" sz="quarter" idx="7"/>
          </p:nvPr>
        </p:nvSpPr>
        <p:spPr>
          <a:xfrm>
            <a:off x="10951025" y="6429079"/>
            <a:ext cx="244108" cy="118617"/>
          </a:xfrm>
          <a:prstGeom prst="rect">
            <a:avLst/>
          </a:prstGeom>
        </p:spPr>
        <p:txBody>
          <a:bodyPr/>
          <a:lstStyle/>
          <a:p>
            <a:pPr marL="95212">
              <a:spcBef>
                <a:spcPts val="5"/>
              </a:spcBef>
            </a:pPr>
            <a:fld id="{81D60167-4931-47E6-BA6A-407CBD079E47}" type="slidenum">
              <a:rPr lang="en-US" smtClean="0">
                <a:solidFill>
                  <a:srgbClr val="00338D"/>
                </a:solidFill>
                <a:latin typeface="+mn-lt"/>
              </a:rPr>
              <a:pPr marL="95212">
                <a:spcBef>
                  <a:spcPts val="5"/>
                </a:spcBef>
              </a:pPr>
              <a:t>7</a:t>
            </a:fld>
            <a:endParaRPr lang="en-US" dirty="0">
              <a:solidFill>
                <a:srgbClr val="00338D"/>
              </a:solidFill>
              <a:latin typeface="+mn-lt"/>
            </a:endParaRPr>
          </a:p>
        </p:txBody>
      </p:sp>
      <p:sp>
        <p:nvSpPr>
          <p:cNvPr id="59" name="Rectangle 58">
            <a:extLst>
              <a:ext uri="{FF2B5EF4-FFF2-40B4-BE49-F238E27FC236}">
                <a16:creationId xmlns:a16="http://schemas.microsoft.com/office/drawing/2014/main" id="{F0EE9E14-DAEC-F442-BA92-2F2597BBA326}"/>
              </a:ext>
            </a:extLst>
          </p:cNvPr>
          <p:cNvSpPr/>
          <p:nvPr/>
        </p:nvSpPr>
        <p:spPr>
          <a:xfrm>
            <a:off x="1853259" y="2634415"/>
            <a:ext cx="2177343" cy="307777"/>
          </a:xfrm>
          <a:prstGeom prst="rect">
            <a:avLst/>
          </a:prstGeom>
        </p:spPr>
        <p:txBody>
          <a:bodyPr wrap="square" anchor="b" anchorCtr="0">
            <a:spAutoFit/>
          </a:bodyPr>
          <a:lstStyle/>
          <a:p>
            <a:r>
              <a:rPr lang="en-US" sz="1400" b="1">
                <a:solidFill>
                  <a:srgbClr val="C00000"/>
                </a:solidFill>
                <a:latin typeface="Arial"/>
                <a:cs typeface="Arial" panose="020B0604020202020204" pitchFamily="34" charset="0"/>
              </a:rPr>
              <a:t>01 - </a:t>
            </a:r>
            <a:r>
              <a:rPr lang="en-US" sz="1400" b="1">
                <a:solidFill>
                  <a:srgbClr val="C00000"/>
                </a:solidFill>
                <a:latin typeface="Arial"/>
                <a:cs typeface="Arial"/>
              </a:rPr>
              <a:t>Salary Information</a:t>
            </a:r>
          </a:p>
        </p:txBody>
      </p:sp>
      <p:sp>
        <p:nvSpPr>
          <p:cNvPr id="60" name="Rectangle 59">
            <a:extLst>
              <a:ext uri="{FF2B5EF4-FFF2-40B4-BE49-F238E27FC236}">
                <a16:creationId xmlns:a16="http://schemas.microsoft.com/office/drawing/2014/main" id="{BC9CD1F4-B41D-EE44-9082-D33B1749894D}"/>
              </a:ext>
            </a:extLst>
          </p:cNvPr>
          <p:cNvSpPr/>
          <p:nvPr/>
        </p:nvSpPr>
        <p:spPr>
          <a:xfrm flipH="1">
            <a:off x="1802315" y="2902929"/>
            <a:ext cx="2444470" cy="938719"/>
          </a:xfrm>
          <a:prstGeom prst="rect">
            <a:avLst/>
          </a:prstGeom>
        </p:spPr>
        <p:txBody>
          <a:bodyPr wrap="square">
            <a:spAutoFit/>
          </a:bodyPr>
          <a:lstStyle/>
          <a:p>
            <a:pPr marL="171450" indent="-171450">
              <a:buFont typeface="Arial" panose="020B0604020202020204" pitchFamily="34" charset="0"/>
              <a:buChar char="•"/>
            </a:pPr>
            <a:r>
              <a:rPr lang="en-US" sz="1100">
                <a:solidFill>
                  <a:srgbClr val="C00000"/>
                </a:solidFill>
                <a:latin typeface="Arial"/>
                <a:cs typeface="Arial"/>
              </a:rPr>
              <a:t>Was originally a text column that contained hourly and yearly rates. Rates were extracted to create numerical columns</a:t>
            </a:r>
          </a:p>
          <a:p>
            <a:pPr defTabSz="914400"/>
            <a:endParaRPr lang="en-GB" sz="1100">
              <a:solidFill>
                <a:srgbClr val="005EB8"/>
              </a:solidFill>
              <a:latin typeface="Arial"/>
              <a:cs typeface="Arial" panose="020B0604020202020204" pitchFamily="34" charset="0"/>
            </a:endParaRPr>
          </a:p>
        </p:txBody>
      </p:sp>
      <p:cxnSp>
        <p:nvCxnSpPr>
          <p:cNvPr id="61" name="Straight Connector 60">
            <a:extLst>
              <a:ext uri="{FF2B5EF4-FFF2-40B4-BE49-F238E27FC236}">
                <a16:creationId xmlns:a16="http://schemas.microsoft.com/office/drawing/2014/main" id="{367891CF-64B6-AB4D-994F-E9F52CF663D3}"/>
              </a:ext>
            </a:extLst>
          </p:cNvPr>
          <p:cNvCxnSpPr/>
          <p:nvPr/>
        </p:nvCxnSpPr>
        <p:spPr>
          <a:xfrm>
            <a:off x="1903635" y="2896407"/>
            <a:ext cx="2176793" cy="0"/>
          </a:xfrm>
          <a:prstGeom prst="line">
            <a:avLst/>
          </a:prstGeom>
          <a:noFill/>
          <a:ln w="6350" cap="flat" cmpd="sng" algn="ctr">
            <a:solidFill>
              <a:srgbClr val="00338D"/>
            </a:solidFill>
            <a:prstDash val="solid"/>
            <a:miter lim="800000"/>
          </a:ln>
          <a:effectLst/>
        </p:spPr>
      </p:cxnSp>
      <p:sp>
        <p:nvSpPr>
          <p:cNvPr id="62" name="Rectangle 61">
            <a:extLst>
              <a:ext uri="{FF2B5EF4-FFF2-40B4-BE49-F238E27FC236}">
                <a16:creationId xmlns:a16="http://schemas.microsoft.com/office/drawing/2014/main" id="{4954C1DE-C630-AC40-916C-D2EECABC1324}"/>
              </a:ext>
            </a:extLst>
          </p:cNvPr>
          <p:cNvSpPr/>
          <p:nvPr/>
        </p:nvSpPr>
        <p:spPr>
          <a:xfrm>
            <a:off x="4083062" y="1169850"/>
            <a:ext cx="2814272" cy="307777"/>
          </a:xfrm>
          <a:prstGeom prst="rect">
            <a:avLst/>
          </a:prstGeom>
        </p:spPr>
        <p:txBody>
          <a:bodyPr wrap="square" anchor="b" anchorCtr="0">
            <a:spAutoFit/>
          </a:bodyPr>
          <a:lstStyle/>
          <a:p>
            <a:r>
              <a:rPr lang="en-US" sz="1400" b="1" dirty="0">
                <a:solidFill>
                  <a:srgbClr val="C00000"/>
                </a:solidFill>
                <a:latin typeface="Arial"/>
                <a:cs typeface="Arial" panose="020B0604020202020204" pitchFamily="34" charset="0"/>
              </a:rPr>
              <a:t>02 - </a:t>
            </a:r>
            <a:r>
              <a:rPr lang="en-US" sz="1400" b="1" dirty="0">
                <a:solidFill>
                  <a:srgbClr val="C00000"/>
                </a:solidFill>
                <a:latin typeface="Arial"/>
                <a:cs typeface="Arial"/>
              </a:rPr>
              <a:t>Company &amp; Size columns</a:t>
            </a:r>
          </a:p>
        </p:txBody>
      </p:sp>
      <p:sp>
        <p:nvSpPr>
          <p:cNvPr id="63" name="Rectangle 62">
            <a:extLst>
              <a:ext uri="{FF2B5EF4-FFF2-40B4-BE49-F238E27FC236}">
                <a16:creationId xmlns:a16="http://schemas.microsoft.com/office/drawing/2014/main" id="{9A3D4F87-38A5-8F4D-9F0B-3477BF604DCD}"/>
              </a:ext>
            </a:extLst>
          </p:cNvPr>
          <p:cNvSpPr/>
          <p:nvPr/>
        </p:nvSpPr>
        <p:spPr>
          <a:xfrm flipH="1">
            <a:off x="4032118" y="1508449"/>
            <a:ext cx="2916160" cy="938719"/>
          </a:xfrm>
          <a:prstGeom prst="rect">
            <a:avLst/>
          </a:prstGeom>
        </p:spPr>
        <p:txBody>
          <a:bodyPr wrap="square">
            <a:spAutoFit/>
          </a:bodyPr>
          <a:lstStyle/>
          <a:p>
            <a:pPr marL="370840" lvl="0" indent="-285750" defTabSz="967121">
              <a:buFont typeface="Arial" panose="020B0604020202020204" pitchFamily="34" charset="0"/>
              <a:buChar char="•"/>
              <a:defRPr/>
            </a:pPr>
            <a:r>
              <a:rPr lang="en-US" sz="1100" dirty="0">
                <a:solidFill>
                  <a:srgbClr val="C00000"/>
                </a:solidFill>
                <a:latin typeface="Arial"/>
                <a:cs typeface="Arial"/>
              </a:rPr>
              <a:t>Company Ownership and Size columns were both string type</a:t>
            </a:r>
          </a:p>
          <a:p>
            <a:pPr marL="370840" lvl="0" indent="-285750" defTabSz="967121">
              <a:buFont typeface="Arial" panose="020B0604020202020204" pitchFamily="34" charset="0"/>
              <a:buChar char="•"/>
              <a:defRPr/>
            </a:pPr>
            <a:r>
              <a:rPr lang="en-US" sz="1100" dirty="0">
                <a:solidFill>
                  <a:srgbClr val="C00000"/>
                </a:solidFill>
                <a:latin typeface="Arial"/>
                <a:cs typeface="Arial"/>
              </a:rPr>
              <a:t>New features were created of integer type to reflect the categorical nature of the strings</a:t>
            </a:r>
            <a:endParaRPr lang="en-GB" sz="1100" dirty="0">
              <a:solidFill>
                <a:srgbClr val="0091DA"/>
              </a:solidFill>
              <a:latin typeface="Arial"/>
              <a:cs typeface="Arial" panose="020B0604020202020204" pitchFamily="34" charset="0"/>
            </a:endParaRPr>
          </a:p>
        </p:txBody>
      </p:sp>
      <p:cxnSp>
        <p:nvCxnSpPr>
          <p:cNvPr id="65" name="Straight Connector 64">
            <a:extLst>
              <a:ext uri="{FF2B5EF4-FFF2-40B4-BE49-F238E27FC236}">
                <a16:creationId xmlns:a16="http://schemas.microsoft.com/office/drawing/2014/main" id="{88CE756E-B6FD-3D41-A0A5-7D5B8D434419}"/>
              </a:ext>
            </a:extLst>
          </p:cNvPr>
          <p:cNvCxnSpPr/>
          <p:nvPr/>
        </p:nvCxnSpPr>
        <p:spPr>
          <a:xfrm>
            <a:off x="4182020" y="1476323"/>
            <a:ext cx="2633919" cy="0"/>
          </a:xfrm>
          <a:prstGeom prst="line">
            <a:avLst/>
          </a:prstGeom>
          <a:noFill/>
          <a:ln w="6350" cap="flat" cmpd="sng" algn="ctr">
            <a:solidFill>
              <a:srgbClr val="00338D"/>
            </a:solidFill>
            <a:prstDash val="solid"/>
            <a:miter lim="800000"/>
          </a:ln>
          <a:effectLst/>
        </p:spPr>
      </p:cxnSp>
      <p:sp>
        <p:nvSpPr>
          <p:cNvPr id="66" name="Rectangle 65">
            <a:extLst>
              <a:ext uri="{FF2B5EF4-FFF2-40B4-BE49-F238E27FC236}">
                <a16:creationId xmlns:a16="http://schemas.microsoft.com/office/drawing/2014/main" id="{6737DA9F-6E48-D24F-B3D4-90B7ED6C0B2F}"/>
              </a:ext>
            </a:extLst>
          </p:cNvPr>
          <p:cNvSpPr/>
          <p:nvPr/>
        </p:nvSpPr>
        <p:spPr>
          <a:xfrm>
            <a:off x="9831346" y="2956479"/>
            <a:ext cx="2177343" cy="307777"/>
          </a:xfrm>
          <a:prstGeom prst="rect">
            <a:avLst/>
          </a:prstGeom>
        </p:spPr>
        <p:txBody>
          <a:bodyPr wrap="square" anchor="b" anchorCtr="0">
            <a:spAutoFit/>
          </a:bodyPr>
          <a:lstStyle/>
          <a:p>
            <a:r>
              <a:rPr lang="en-US" sz="1400" b="1">
                <a:solidFill>
                  <a:srgbClr val="C00000"/>
                </a:solidFill>
                <a:latin typeface="Arial"/>
                <a:cs typeface="Arial" panose="020B0604020202020204" pitchFamily="34" charset="0"/>
              </a:rPr>
              <a:t>04 – Final Dataset</a:t>
            </a:r>
          </a:p>
        </p:txBody>
      </p:sp>
      <p:sp>
        <p:nvSpPr>
          <p:cNvPr id="67" name="Rectangle 66">
            <a:extLst>
              <a:ext uri="{FF2B5EF4-FFF2-40B4-BE49-F238E27FC236}">
                <a16:creationId xmlns:a16="http://schemas.microsoft.com/office/drawing/2014/main" id="{E1EA194B-1F6B-A042-A3D5-7759864FA03E}"/>
              </a:ext>
            </a:extLst>
          </p:cNvPr>
          <p:cNvSpPr/>
          <p:nvPr/>
        </p:nvSpPr>
        <p:spPr>
          <a:xfrm flipH="1">
            <a:off x="9780402" y="3224993"/>
            <a:ext cx="2444470" cy="600164"/>
          </a:xfrm>
          <a:prstGeom prst="rect">
            <a:avLst/>
          </a:prstGeom>
        </p:spPr>
        <p:txBody>
          <a:bodyPr wrap="square">
            <a:spAutoFit/>
          </a:bodyPr>
          <a:lstStyle/>
          <a:p>
            <a:pPr marL="370840" lvl="0" indent="-285750" defTabSz="967121">
              <a:buFont typeface="Arial" panose="020B0604020202020204" pitchFamily="34" charset="0"/>
              <a:buChar char="•"/>
              <a:defRPr/>
            </a:pPr>
            <a:r>
              <a:rPr lang="en-US" sz="1100">
                <a:solidFill>
                  <a:srgbClr val="C00000"/>
                </a:solidFill>
                <a:latin typeface="Arial"/>
                <a:cs typeface="Arial"/>
              </a:rPr>
              <a:t>Copies of cleaned data were saved and read to ensure availability for re-use/backup</a:t>
            </a:r>
          </a:p>
        </p:txBody>
      </p:sp>
      <p:cxnSp>
        <p:nvCxnSpPr>
          <p:cNvPr id="68" name="Straight Connector 67">
            <a:extLst>
              <a:ext uri="{FF2B5EF4-FFF2-40B4-BE49-F238E27FC236}">
                <a16:creationId xmlns:a16="http://schemas.microsoft.com/office/drawing/2014/main" id="{75C9EFD5-DEA7-F942-A2A1-9EFBEEFB789C}"/>
              </a:ext>
            </a:extLst>
          </p:cNvPr>
          <p:cNvCxnSpPr/>
          <p:nvPr/>
        </p:nvCxnSpPr>
        <p:spPr>
          <a:xfrm>
            <a:off x="9881722" y="3218471"/>
            <a:ext cx="2176793" cy="0"/>
          </a:xfrm>
          <a:prstGeom prst="line">
            <a:avLst/>
          </a:prstGeom>
          <a:noFill/>
          <a:ln w="6350" cap="flat" cmpd="sng" algn="ctr">
            <a:solidFill>
              <a:srgbClr val="00338D"/>
            </a:solidFill>
            <a:prstDash val="solid"/>
            <a:miter lim="800000"/>
          </a:ln>
          <a:effectLst/>
        </p:spPr>
      </p:cxnSp>
      <p:sp>
        <p:nvSpPr>
          <p:cNvPr id="69" name="Rectangle 68">
            <a:extLst>
              <a:ext uri="{FF2B5EF4-FFF2-40B4-BE49-F238E27FC236}">
                <a16:creationId xmlns:a16="http://schemas.microsoft.com/office/drawing/2014/main" id="{5EBC3034-13F4-AD43-BC80-676307B6DF5E}"/>
              </a:ext>
            </a:extLst>
          </p:cNvPr>
          <p:cNvSpPr/>
          <p:nvPr/>
        </p:nvSpPr>
        <p:spPr>
          <a:xfrm>
            <a:off x="7598724" y="1366872"/>
            <a:ext cx="2504730" cy="307777"/>
          </a:xfrm>
          <a:prstGeom prst="rect">
            <a:avLst/>
          </a:prstGeom>
        </p:spPr>
        <p:txBody>
          <a:bodyPr wrap="square" anchor="b" anchorCtr="0">
            <a:spAutoFit/>
          </a:bodyPr>
          <a:lstStyle/>
          <a:p>
            <a:r>
              <a:rPr lang="en-US" sz="1400" b="1">
                <a:solidFill>
                  <a:srgbClr val="C00000"/>
                </a:solidFill>
                <a:latin typeface="Arial"/>
                <a:cs typeface="Arial" panose="020B0604020202020204" pitchFamily="34" charset="0"/>
              </a:rPr>
              <a:t>03 – Text Data Processing</a:t>
            </a:r>
          </a:p>
        </p:txBody>
      </p:sp>
      <p:sp>
        <p:nvSpPr>
          <p:cNvPr id="70" name="Rectangle 69">
            <a:extLst>
              <a:ext uri="{FF2B5EF4-FFF2-40B4-BE49-F238E27FC236}">
                <a16:creationId xmlns:a16="http://schemas.microsoft.com/office/drawing/2014/main" id="{BA3A1213-496A-9146-B95D-1FDE150CF8EB}"/>
              </a:ext>
            </a:extLst>
          </p:cNvPr>
          <p:cNvSpPr/>
          <p:nvPr/>
        </p:nvSpPr>
        <p:spPr>
          <a:xfrm flipH="1">
            <a:off x="7547780" y="1635386"/>
            <a:ext cx="2555674" cy="938719"/>
          </a:xfrm>
          <a:prstGeom prst="rect">
            <a:avLst/>
          </a:prstGeom>
        </p:spPr>
        <p:txBody>
          <a:bodyPr wrap="square">
            <a:spAutoFit/>
          </a:bodyPr>
          <a:lstStyle/>
          <a:p>
            <a:pPr marL="171450" indent="-171450">
              <a:buFont typeface="Arial" panose="020B0604020202020204" pitchFamily="34" charset="0"/>
              <a:buChar char="•"/>
            </a:pPr>
            <a:r>
              <a:rPr lang="en-US" sz="1100">
                <a:solidFill>
                  <a:srgbClr val="C00000"/>
                </a:solidFill>
                <a:latin typeface="Arial"/>
                <a:cs typeface="Arial"/>
              </a:rPr>
              <a:t>Job Description was taken through various transformations to create a feature space suitable for NLP work</a:t>
            </a:r>
          </a:p>
          <a:p>
            <a:pPr marL="171450" indent="-171450">
              <a:buFont typeface="Arial" panose="020B0604020202020204" pitchFamily="34" charset="0"/>
              <a:buChar char="•"/>
            </a:pPr>
            <a:endParaRPr lang="en-US" sz="1100">
              <a:solidFill>
                <a:srgbClr val="C00000"/>
              </a:solidFill>
              <a:latin typeface="Arial"/>
              <a:cs typeface="Arial"/>
            </a:endParaRPr>
          </a:p>
        </p:txBody>
      </p:sp>
      <p:cxnSp>
        <p:nvCxnSpPr>
          <p:cNvPr id="71" name="Straight Connector 70">
            <a:extLst>
              <a:ext uri="{FF2B5EF4-FFF2-40B4-BE49-F238E27FC236}">
                <a16:creationId xmlns:a16="http://schemas.microsoft.com/office/drawing/2014/main" id="{98129BB2-F22B-D44A-9F87-CF0904F4D4A0}"/>
              </a:ext>
            </a:extLst>
          </p:cNvPr>
          <p:cNvCxnSpPr/>
          <p:nvPr/>
        </p:nvCxnSpPr>
        <p:spPr>
          <a:xfrm>
            <a:off x="7704929" y="1649035"/>
            <a:ext cx="2176793" cy="0"/>
          </a:xfrm>
          <a:prstGeom prst="line">
            <a:avLst/>
          </a:prstGeom>
          <a:noFill/>
          <a:ln w="6350" cap="flat" cmpd="sng" algn="ctr">
            <a:solidFill>
              <a:srgbClr val="00338D"/>
            </a:solidFill>
            <a:prstDash val="solid"/>
            <a:miter lim="800000"/>
          </a:ln>
          <a:effectLst/>
        </p:spPr>
      </p:cxnSp>
      <p:sp>
        <p:nvSpPr>
          <p:cNvPr id="72" name="Freeform 71">
            <a:extLst>
              <a:ext uri="{FF2B5EF4-FFF2-40B4-BE49-F238E27FC236}">
                <a16:creationId xmlns:a16="http://schemas.microsoft.com/office/drawing/2014/main" id="{7FC30047-0471-854C-A93C-A45103A39A77}"/>
              </a:ext>
            </a:extLst>
          </p:cNvPr>
          <p:cNvSpPr/>
          <p:nvPr/>
        </p:nvSpPr>
        <p:spPr>
          <a:xfrm rot="2040000">
            <a:off x="6841879" y="2476399"/>
            <a:ext cx="2003843" cy="1461992"/>
          </a:xfrm>
          <a:custGeom>
            <a:avLst/>
            <a:gdLst>
              <a:gd name="connsiteX0" fmla="*/ 0 w 2380714"/>
              <a:gd name="connsiteY0" fmla="*/ 710802 h 1641421"/>
              <a:gd name="connsiteX1" fmla="*/ 235207 w 2380714"/>
              <a:gd name="connsiteY1" fmla="*/ 562240 h 1641421"/>
              <a:gd name="connsiteX2" fmla="*/ 1899378 w 2380714"/>
              <a:gd name="connsiteY2" fmla="*/ 17100 h 1641421"/>
              <a:gd name="connsiteX3" fmla="*/ 2134175 w 2380714"/>
              <a:gd name="connsiteY3" fmla="*/ 0 h 1641421"/>
              <a:gd name="connsiteX4" fmla="*/ 2127673 w 2380714"/>
              <a:gd name="connsiteY4" fmla="*/ 452650 h 1641421"/>
              <a:gd name="connsiteX5" fmla="*/ 2146414 w 2380714"/>
              <a:gd name="connsiteY5" fmla="*/ 449056 h 1641421"/>
              <a:gd name="connsiteX6" fmla="*/ 2357059 w 2380714"/>
              <a:gd name="connsiteY6" fmla="*/ 432494 h 1641421"/>
              <a:gd name="connsiteX7" fmla="*/ 2349538 w 2380714"/>
              <a:gd name="connsiteY7" fmla="*/ 592064 h 1641421"/>
              <a:gd name="connsiteX8" fmla="*/ 2146056 w 2380714"/>
              <a:gd name="connsiteY8" fmla="*/ 567948 h 1641421"/>
              <a:gd name="connsiteX9" fmla="*/ 2126132 w 2380714"/>
              <a:gd name="connsiteY9" fmla="*/ 560012 h 1641421"/>
              <a:gd name="connsiteX10" fmla="*/ 2117964 w 2380714"/>
              <a:gd name="connsiteY10" fmla="*/ 1128738 h 1641421"/>
              <a:gd name="connsiteX11" fmla="*/ 1939986 w 2380714"/>
              <a:gd name="connsiteY11" fmla="*/ 1144904 h 1641421"/>
              <a:gd name="connsiteX12" fmla="*/ 861369 w 2380714"/>
              <a:gd name="connsiteY12" fmla="*/ 1499997 h 1641421"/>
              <a:gd name="connsiteX13" fmla="*/ 631903 w 2380714"/>
              <a:gd name="connsiteY13" fmla="*/ 1641421 h 1641421"/>
              <a:gd name="connsiteX14" fmla="*/ 325509 w 2380714"/>
              <a:gd name="connsiteY14" fmla="*/ 1190187 h 1641421"/>
              <a:gd name="connsiteX15" fmla="*/ 327742 w 2380714"/>
              <a:gd name="connsiteY15" fmla="*/ 1188331 h 1641421"/>
              <a:gd name="connsiteX16" fmla="*/ 521893 w 2380714"/>
              <a:gd name="connsiteY16" fmla="*/ 1094115 h 1641421"/>
              <a:gd name="connsiteX17" fmla="*/ 442865 w 2380714"/>
              <a:gd name="connsiteY17" fmla="*/ 965043 h 1641421"/>
              <a:gd name="connsiteX18" fmla="*/ 270513 w 2380714"/>
              <a:gd name="connsiteY18" fmla="*/ 1106216 h 1641421"/>
              <a:gd name="connsiteX19" fmla="*/ 268802 w 2380714"/>
              <a:gd name="connsiteY19" fmla="*/ 1106674 h 1641421"/>
              <a:gd name="connsiteX20" fmla="*/ 0 w 2380714"/>
              <a:gd name="connsiteY20" fmla="*/ 710802 h 16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0714" h="1641421">
                <a:moveTo>
                  <a:pt x="0" y="710802"/>
                </a:moveTo>
                <a:lnTo>
                  <a:pt x="235207" y="562240"/>
                </a:lnTo>
                <a:cubicBezTo>
                  <a:pt x="759099" y="255251"/>
                  <a:pt x="1326664" y="75993"/>
                  <a:pt x="1899378" y="17100"/>
                </a:cubicBezTo>
                <a:lnTo>
                  <a:pt x="2134175" y="0"/>
                </a:lnTo>
                <a:lnTo>
                  <a:pt x="2127673" y="452650"/>
                </a:lnTo>
                <a:lnTo>
                  <a:pt x="2146414" y="449056"/>
                </a:lnTo>
                <a:cubicBezTo>
                  <a:pt x="2202743" y="425946"/>
                  <a:pt x="2269009" y="328088"/>
                  <a:pt x="2357059" y="432494"/>
                </a:cubicBezTo>
                <a:cubicBezTo>
                  <a:pt x="2392638" y="487646"/>
                  <a:pt x="2386420" y="541552"/>
                  <a:pt x="2349538" y="592064"/>
                </a:cubicBezTo>
                <a:cubicBezTo>
                  <a:pt x="2270999" y="682237"/>
                  <a:pt x="2199781" y="597707"/>
                  <a:pt x="2146056" y="567948"/>
                </a:cubicBezTo>
                <a:lnTo>
                  <a:pt x="2126132" y="560012"/>
                </a:lnTo>
                <a:lnTo>
                  <a:pt x="2117964" y="1128738"/>
                </a:lnTo>
                <a:lnTo>
                  <a:pt x="1939986" y="1144904"/>
                </a:lnTo>
                <a:cubicBezTo>
                  <a:pt x="1569575" y="1192465"/>
                  <a:pt x="1203465" y="1309572"/>
                  <a:pt x="861369" y="1499997"/>
                </a:cubicBezTo>
                <a:lnTo>
                  <a:pt x="631903" y="1641421"/>
                </a:lnTo>
                <a:lnTo>
                  <a:pt x="325509" y="1190187"/>
                </a:lnTo>
                <a:lnTo>
                  <a:pt x="327742" y="1188331"/>
                </a:lnTo>
                <a:cubicBezTo>
                  <a:pt x="376938" y="1167264"/>
                  <a:pt x="506387" y="1222658"/>
                  <a:pt x="521893" y="1094115"/>
                </a:cubicBezTo>
                <a:cubicBezTo>
                  <a:pt x="523918" y="1034895"/>
                  <a:pt x="500103" y="989336"/>
                  <a:pt x="442865" y="965043"/>
                </a:cubicBezTo>
                <a:cubicBezTo>
                  <a:pt x="300491" y="925075"/>
                  <a:pt x="321015" y="1077027"/>
                  <a:pt x="270513" y="1106216"/>
                </a:cubicBezTo>
                <a:lnTo>
                  <a:pt x="268802" y="1106674"/>
                </a:lnTo>
                <a:lnTo>
                  <a:pt x="0" y="710802"/>
                </a:lnTo>
                <a:close/>
              </a:path>
            </a:pathLst>
          </a:custGeom>
          <a:solidFill>
            <a:schemeClr val="bg1">
              <a:lumMod val="7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grpSp>
        <p:nvGrpSpPr>
          <p:cNvPr id="73" name="Group 72">
            <a:extLst>
              <a:ext uri="{FF2B5EF4-FFF2-40B4-BE49-F238E27FC236}">
                <a16:creationId xmlns:a16="http://schemas.microsoft.com/office/drawing/2014/main" id="{69CB4578-3650-9E47-822F-16F8613C128C}"/>
              </a:ext>
            </a:extLst>
          </p:cNvPr>
          <p:cNvGrpSpPr/>
          <p:nvPr/>
        </p:nvGrpSpPr>
        <p:grpSpPr>
          <a:xfrm>
            <a:off x="3218325" y="2559390"/>
            <a:ext cx="7732700" cy="2247091"/>
            <a:chOff x="2229650" y="3648884"/>
            <a:chExt cx="7732700" cy="2247091"/>
          </a:xfrm>
        </p:grpSpPr>
        <p:sp>
          <p:nvSpPr>
            <p:cNvPr id="74" name="Rectangle 73">
              <a:extLst>
                <a:ext uri="{FF2B5EF4-FFF2-40B4-BE49-F238E27FC236}">
                  <a16:creationId xmlns:a16="http://schemas.microsoft.com/office/drawing/2014/main" id="{710DA2C4-9838-9F43-BB9C-3A702ED4121C}"/>
                </a:ext>
              </a:extLst>
            </p:cNvPr>
            <p:cNvSpPr/>
            <p:nvPr/>
          </p:nvSpPr>
          <p:spPr>
            <a:xfrm>
              <a:off x="7907134" y="5427975"/>
              <a:ext cx="2055216" cy="468000"/>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75" name="Rectangle 74">
              <a:extLst>
                <a:ext uri="{FF2B5EF4-FFF2-40B4-BE49-F238E27FC236}">
                  <a16:creationId xmlns:a16="http://schemas.microsoft.com/office/drawing/2014/main" id="{1AEB04C8-21AB-E84E-9A37-35731DC62F3A}"/>
                </a:ext>
              </a:extLst>
            </p:cNvPr>
            <p:cNvSpPr/>
            <p:nvPr/>
          </p:nvSpPr>
          <p:spPr>
            <a:xfrm>
              <a:off x="2229650" y="5427975"/>
              <a:ext cx="2055216" cy="46800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76" name="Freeform 75">
              <a:extLst>
                <a:ext uri="{FF2B5EF4-FFF2-40B4-BE49-F238E27FC236}">
                  <a16:creationId xmlns:a16="http://schemas.microsoft.com/office/drawing/2014/main" id="{DFA241CC-14EE-C749-AA17-92305AEB3974}"/>
                </a:ext>
              </a:extLst>
            </p:cNvPr>
            <p:cNvSpPr/>
            <p:nvPr/>
          </p:nvSpPr>
          <p:spPr>
            <a:xfrm>
              <a:off x="4437400" y="3648884"/>
              <a:ext cx="1854458" cy="1353110"/>
            </a:xfrm>
            <a:custGeom>
              <a:avLst/>
              <a:gdLst>
                <a:gd name="connsiteX0" fmla="*/ 1947722 w 2203233"/>
                <a:gd name="connsiteY0" fmla="*/ 0 h 1519176"/>
                <a:gd name="connsiteX1" fmla="*/ 1947722 w 2203233"/>
                <a:gd name="connsiteY1" fmla="*/ 475789 h 1519176"/>
                <a:gd name="connsiteX2" fmla="*/ 1969067 w 2203233"/>
                <a:gd name="connsiteY2" fmla="*/ 471695 h 1519176"/>
                <a:gd name="connsiteX3" fmla="*/ 2179592 w 2203233"/>
                <a:gd name="connsiteY3" fmla="*/ 455143 h 1519176"/>
                <a:gd name="connsiteX4" fmla="*/ 2172075 w 2203233"/>
                <a:gd name="connsiteY4" fmla="*/ 614621 h 1519176"/>
                <a:gd name="connsiteX5" fmla="*/ 1968709 w 2203233"/>
                <a:gd name="connsiteY5" fmla="*/ 590519 h 1519176"/>
                <a:gd name="connsiteX6" fmla="*/ 1947722 w 2203233"/>
                <a:gd name="connsiteY6" fmla="*/ 582161 h 1519176"/>
                <a:gd name="connsiteX7" fmla="*/ 1947722 w 2203233"/>
                <a:gd name="connsiteY7" fmla="*/ 1124879 h 1519176"/>
                <a:gd name="connsiteX8" fmla="*/ 1678438 w 2203233"/>
                <a:gd name="connsiteY8" fmla="*/ 1136781 h 1519176"/>
                <a:gd name="connsiteX9" fmla="*/ 586619 w 2203233"/>
                <a:gd name="connsiteY9" fmla="*/ 1448928 h 1519176"/>
                <a:gd name="connsiteX10" fmla="*/ 459820 w 2203233"/>
                <a:gd name="connsiteY10" fmla="*/ 1519176 h 1519176"/>
                <a:gd name="connsiteX11" fmla="*/ 229931 w 2203233"/>
                <a:gd name="connsiteY11" fmla="*/ 1002836 h 1519176"/>
                <a:gd name="connsiteX12" fmla="*/ 233142 w 2203233"/>
                <a:gd name="connsiteY12" fmla="*/ 1008791 h 1519176"/>
                <a:gd name="connsiteX13" fmla="*/ 240485 w 2203233"/>
                <a:gd name="connsiteY13" fmla="*/ 1003858 h 1519176"/>
                <a:gd name="connsiteX14" fmla="*/ 443212 w 2203233"/>
                <a:gd name="connsiteY14" fmla="*/ 929876 h 1519176"/>
                <a:gd name="connsiteX15" fmla="*/ 377720 w 2203233"/>
                <a:gd name="connsiteY15" fmla="*/ 793436 h 1519176"/>
                <a:gd name="connsiteX16" fmla="*/ 191904 w 2203233"/>
                <a:gd name="connsiteY16" fmla="*/ 916348 h 1519176"/>
                <a:gd name="connsiteX17" fmla="*/ 191456 w 2203233"/>
                <a:gd name="connsiteY17" fmla="*/ 916420 h 1519176"/>
                <a:gd name="connsiteX18" fmla="*/ 0 w 2203233"/>
                <a:gd name="connsiteY18" fmla="*/ 486405 h 1519176"/>
                <a:gd name="connsiteX19" fmla="*/ 207705 w 2203233"/>
                <a:gd name="connsiteY19" fmla="*/ 382433 h 1519176"/>
                <a:gd name="connsiteX20" fmla="*/ 1669678 w 2203233"/>
                <a:gd name="connsiteY20" fmla="*/ 9222 h 1519176"/>
                <a:gd name="connsiteX21" fmla="*/ 1947722 w 2203233"/>
                <a:gd name="connsiteY21" fmla="*/ 0 h 151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3233" h="1519176">
                  <a:moveTo>
                    <a:pt x="1947722" y="0"/>
                  </a:moveTo>
                  <a:lnTo>
                    <a:pt x="1947722" y="475789"/>
                  </a:lnTo>
                  <a:lnTo>
                    <a:pt x="1969067" y="471695"/>
                  </a:lnTo>
                  <a:cubicBezTo>
                    <a:pt x="2025364" y="448598"/>
                    <a:pt x="2091593" y="350797"/>
                    <a:pt x="2179592" y="455143"/>
                  </a:cubicBezTo>
                  <a:cubicBezTo>
                    <a:pt x="2215151" y="510264"/>
                    <a:pt x="2208936" y="564138"/>
                    <a:pt x="2172075" y="614621"/>
                  </a:cubicBezTo>
                  <a:cubicBezTo>
                    <a:pt x="2093580" y="704742"/>
                    <a:pt x="2022404" y="620261"/>
                    <a:pt x="1968709" y="590519"/>
                  </a:cubicBezTo>
                  <a:lnTo>
                    <a:pt x="1947722" y="582161"/>
                  </a:lnTo>
                  <a:lnTo>
                    <a:pt x="1947722" y="1124879"/>
                  </a:lnTo>
                  <a:lnTo>
                    <a:pt x="1678438" y="1136781"/>
                  </a:lnTo>
                  <a:cubicBezTo>
                    <a:pt x="1288450" y="1171417"/>
                    <a:pt x="919780" y="1280196"/>
                    <a:pt x="586619" y="1448928"/>
                  </a:cubicBezTo>
                  <a:lnTo>
                    <a:pt x="459820" y="1519176"/>
                  </a:lnTo>
                  <a:lnTo>
                    <a:pt x="229931" y="1002836"/>
                  </a:lnTo>
                  <a:lnTo>
                    <a:pt x="233142" y="1008791"/>
                  </a:lnTo>
                  <a:lnTo>
                    <a:pt x="240485" y="1003858"/>
                  </a:lnTo>
                  <a:cubicBezTo>
                    <a:pt x="291569" y="987904"/>
                    <a:pt x="414713" y="1056176"/>
                    <a:pt x="443212" y="929876"/>
                  </a:cubicBezTo>
                  <a:cubicBezTo>
                    <a:pt x="451249" y="871169"/>
                    <a:pt x="432191" y="823424"/>
                    <a:pt x="377720" y="793436"/>
                  </a:cubicBezTo>
                  <a:cubicBezTo>
                    <a:pt x="240149" y="739196"/>
                    <a:pt x="245113" y="892447"/>
                    <a:pt x="191904" y="916348"/>
                  </a:cubicBezTo>
                  <a:lnTo>
                    <a:pt x="191456" y="916420"/>
                  </a:lnTo>
                  <a:lnTo>
                    <a:pt x="0" y="486405"/>
                  </a:lnTo>
                  <a:lnTo>
                    <a:pt x="207705" y="382433"/>
                  </a:lnTo>
                  <a:cubicBezTo>
                    <a:pt x="657214" y="174012"/>
                    <a:pt x="1150360" y="43787"/>
                    <a:pt x="1669678" y="9222"/>
                  </a:cubicBezTo>
                  <a:lnTo>
                    <a:pt x="1947722" y="0"/>
                  </a:ln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7" name="Freeform 76">
              <a:extLst>
                <a:ext uri="{FF2B5EF4-FFF2-40B4-BE49-F238E27FC236}">
                  <a16:creationId xmlns:a16="http://schemas.microsoft.com/office/drawing/2014/main" id="{65063E3A-925B-3348-9A11-589A4D716DAE}"/>
                </a:ext>
              </a:extLst>
            </p:cNvPr>
            <p:cNvSpPr/>
            <p:nvPr/>
          </p:nvSpPr>
          <p:spPr>
            <a:xfrm>
              <a:off x="3091928" y="4083165"/>
              <a:ext cx="1734248" cy="1569138"/>
            </a:xfrm>
            <a:custGeom>
              <a:avLst/>
              <a:gdLst>
                <a:gd name="connsiteX0" fmla="*/ 1600551 w 2060415"/>
                <a:gd name="connsiteY0" fmla="*/ 0 h 1761717"/>
                <a:gd name="connsiteX1" fmla="*/ 1788265 w 2060415"/>
                <a:gd name="connsiteY1" fmla="*/ 421611 h 1761717"/>
                <a:gd name="connsiteX2" fmla="*/ 1797601 w 2060415"/>
                <a:gd name="connsiteY2" fmla="*/ 413997 h 1761717"/>
                <a:gd name="connsiteX3" fmla="*/ 1981562 w 2060415"/>
                <a:gd name="connsiteY3" fmla="*/ 295281 h 1761717"/>
                <a:gd name="connsiteX4" fmla="*/ 2053191 w 2060415"/>
                <a:gd name="connsiteY4" fmla="*/ 444507 h 1761717"/>
                <a:gd name="connsiteX5" fmla="*/ 1855755 w 2060415"/>
                <a:gd name="connsiteY5" fmla="*/ 522602 h 1761717"/>
                <a:gd name="connsiteX6" fmla="*/ 1834336 w 2060415"/>
                <a:gd name="connsiteY6" fmla="*/ 525090 h 1761717"/>
                <a:gd name="connsiteX7" fmla="*/ 2060415 w 2060415"/>
                <a:gd name="connsiteY7" fmla="*/ 1032871 h 1761717"/>
                <a:gd name="connsiteX8" fmla="*/ 1993993 w 2060415"/>
                <a:gd name="connsiteY8" fmla="*/ 1069669 h 1761717"/>
                <a:gd name="connsiteX9" fmla="*/ 1631240 w 2060415"/>
                <a:gd name="connsiteY9" fmla="*/ 1326750 h 1761717"/>
                <a:gd name="connsiteX10" fmla="*/ 1417653 w 2060415"/>
                <a:gd name="connsiteY10" fmla="*/ 1520871 h 1761717"/>
                <a:gd name="connsiteX11" fmla="*/ 798557 w 2060415"/>
                <a:gd name="connsiteY11" fmla="*/ 1520871 h 1761717"/>
                <a:gd name="connsiteX12" fmla="*/ 807780 w 2060415"/>
                <a:gd name="connsiteY12" fmla="*/ 1537590 h 1761717"/>
                <a:gd name="connsiteX13" fmla="*/ 810870 w 2060415"/>
                <a:gd name="connsiteY13" fmla="*/ 1736413 h 1761717"/>
                <a:gd name="connsiteX14" fmla="*/ 640172 w 2060415"/>
                <a:gd name="connsiteY14" fmla="*/ 1728367 h 1761717"/>
                <a:gd name="connsiteX15" fmla="*/ 649455 w 2060415"/>
                <a:gd name="connsiteY15" fmla="*/ 1536439 h 1761717"/>
                <a:gd name="connsiteX16" fmla="*/ 659441 w 2060415"/>
                <a:gd name="connsiteY16" fmla="*/ 1520871 h 1761717"/>
                <a:gd name="connsiteX17" fmla="*/ 0 w 2060415"/>
                <a:gd name="connsiteY17" fmla="*/ 1520871 h 1761717"/>
                <a:gd name="connsiteX18" fmla="*/ 7550 w 2060415"/>
                <a:gd name="connsiteY18" fmla="*/ 1507741 h 1761717"/>
                <a:gd name="connsiteX19" fmla="*/ 1589563 w 2060415"/>
                <a:gd name="connsiteY19" fmla="*/ 5500 h 176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60415" h="1761717">
                  <a:moveTo>
                    <a:pt x="1600551" y="0"/>
                  </a:moveTo>
                  <a:lnTo>
                    <a:pt x="1788265" y="421611"/>
                  </a:lnTo>
                  <a:lnTo>
                    <a:pt x="1797601" y="413997"/>
                  </a:lnTo>
                  <a:cubicBezTo>
                    <a:pt x="1837606" y="365214"/>
                    <a:pt x="1849906" y="243374"/>
                    <a:pt x="1981562" y="295281"/>
                  </a:cubicBezTo>
                  <a:cubicBezTo>
                    <a:pt x="2041137" y="328079"/>
                    <a:pt x="2061981" y="380299"/>
                    <a:pt x="2053191" y="444507"/>
                  </a:cubicBezTo>
                  <a:cubicBezTo>
                    <a:pt x="2025917" y="565376"/>
                    <a:pt x="1919390" y="523316"/>
                    <a:pt x="1855755" y="522602"/>
                  </a:cubicBezTo>
                  <a:lnTo>
                    <a:pt x="1834336" y="525090"/>
                  </a:lnTo>
                  <a:lnTo>
                    <a:pt x="2060415" y="1032871"/>
                  </a:lnTo>
                  <a:lnTo>
                    <a:pt x="1993993" y="1069669"/>
                  </a:lnTo>
                  <a:cubicBezTo>
                    <a:pt x="1866637" y="1146527"/>
                    <a:pt x="1745417" y="1232524"/>
                    <a:pt x="1631240" y="1326750"/>
                  </a:cubicBezTo>
                  <a:lnTo>
                    <a:pt x="1417653" y="1520871"/>
                  </a:lnTo>
                  <a:lnTo>
                    <a:pt x="798557" y="1520871"/>
                  </a:lnTo>
                  <a:lnTo>
                    <a:pt x="807780" y="1537590"/>
                  </a:lnTo>
                  <a:cubicBezTo>
                    <a:pt x="843369" y="1592064"/>
                    <a:pt x="906602" y="1655678"/>
                    <a:pt x="810870" y="1736413"/>
                  </a:cubicBezTo>
                  <a:cubicBezTo>
                    <a:pt x="751871" y="1774473"/>
                    <a:pt x="694207" y="1767821"/>
                    <a:pt x="640172" y="1728367"/>
                  </a:cubicBezTo>
                  <a:cubicBezTo>
                    <a:pt x="557490" y="1656352"/>
                    <a:pt x="612113" y="1590093"/>
                    <a:pt x="649455" y="1536439"/>
                  </a:cubicBezTo>
                  <a:lnTo>
                    <a:pt x="659441" y="1520871"/>
                  </a:lnTo>
                  <a:lnTo>
                    <a:pt x="0" y="1520871"/>
                  </a:lnTo>
                  <a:lnTo>
                    <a:pt x="7550" y="1507741"/>
                  </a:lnTo>
                  <a:cubicBezTo>
                    <a:pt x="390861" y="876897"/>
                    <a:pt x="937846" y="356503"/>
                    <a:pt x="1589563" y="5500"/>
                  </a:cubicBezTo>
                  <a:close/>
                </a:path>
              </a:pathLst>
            </a:cu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78" name="Freeform 77">
              <a:extLst>
                <a:ext uri="{FF2B5EF4-FFF2-40B4-BE49-F238E27FC236}">
                  <a16:creationId xmlns:a16="http://schemas.microsoft.com/office/drawing/2014/main" id="{49703703-611A-EB4F-AF82-9D16009AF1C1}"/>
                </a:ext>
              </a:extLst>
            </p:cNvPr>
            <p:cNvSpPr>
              <a:spLocks noChangeAspect="1"/>
            </p:cNvSpPr>
            <p:nvPr/>
          </p:nvSpPr>
          <p:spPr>
            <a:xfrm rot="20160000">
              <a:off x="7412831" y="4103525"/>
              <a:ext cx="1446891" cy="1692000"/>
            </a:xfrm>
            <a:custGeom>
              <a:avLst/>
              <a:gdLst>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94194 w 1663473"/>
                <a:gd name="connsiteY4" fmla="*/ 1584821 h 1838281"/>
                <a:gd name="connsiteX5" fmla="*/ 1093034 w 1663473"/>
                <a:gd name="connsiteY5" fmla="*/ 1589474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74773 w 1663473"/>
                <a:gd name="connsiteY9" fmla="*/ 1531652 h 1838281"/>
                <a:gd name="connsiteX10" fmla="*/ 368383 w 1663473"/>
                <a:gd name="connsiteY10" fmla="*/ 1261669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94194 w 1663473"/>
                <a:gd name="connsiteY4" fmla="*/ 1584821 h 1838281"/>
                <a:gd name="connsiteX5" fmla="*/ 1093034 w 1663473"/>
                <a:gd name="connsiteY5" fmla="*/ 1589474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74773 w 1663473"/>
                <a:gd name="connsiteY9" fmla="*/ 1531652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94194 w 1663473"/>
                <a:gd name="connsiteY4" fmla="*/ 1584821 h 1838281"/>
                <a:gd name="connsiteX5" fmla="*/ 1093034 w 1663473"/>
                <a:gd name="connsiteY5" fmla="*/ 1589474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74773 w 1663473"/>
                <a:gd name="connsiteY9" fmla="*/ 1531652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94194 w 1663473"/>
                <a:gd name="connsiteY4" fmla="*/ 1584821 h 1838281"/>
                <a:gd name="connsiteX5" fmla="*/ 1093034 w 1663473"/>
                <a:gd name="connsiteY5" fmla="*/ 1589474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67818 w 1663473"/>
                <a:gd name="connsiteY9" fmla="*/ 1540054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94194 w 1663473"/>
                <a:gd name="connsiteY4" fmla="*/ 1584821 h 1838281"/>
                <a:gd name="connsiteX5" fmla="*/ 1094969 w 1663473"/>
                <a:gd name="connsiteY5" fmla="*/ 1604448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67818 w 1663473"/>
                <a:gd name="connsiteY9" fmla="*/ 1540054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85011 w 1663473"/>
                <a:gd name="connsiteY4" fmla="*/ 1597949 h 1838281"/>
                <a:gd name="connsiteX5" fmla="*/ 1094969 w 1663473"/>
                <a:gd name="connsiteY5" fmla="*/ 1604448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67818 w 1663473"/>
                <a:gd name="connsiteY9" fmla="*/ 1540054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 name="connsiteX0" fmla="*/ 967575 w 1663473"/>
                <a:gd name="connsiteY0" fmla="*/ 0 h 1838281"/>
                <a:gd name="connsiteX1" fmla="*/ 972425 w 1663473"/>
                <a:gd name="connsiteY1" fmla="*/ 6678 h 1838281"/>
                <a:gd name="connsiteX2" fmla="*/ 1661916 w 1663473"/>
                <a:gd name="connsiteY2" fmla="*/ 1823215 h 1838281"/>
                <a:gd name="connsiteX3" fmla="*/ 1663473 w 1663473"/>
                <a:gd name="connsiteY3" fmla="*/ 1838281 h 1838281"/>
                <a:gd name="connsiteX4" fmla="*/ 1085011 w 1663473"/>
                <a:gd name="connsiteY4" fmla="*/ 1597949 h 1838281"/>
                <a:gd name="connsiteX5" fmla="*/ 1094969 w 1663473"/>
                <a:gd name="connsiteY5" fmla="*/ 1604448 h 1838281"/>
                <a:gd name="connsiteX6" fmla="*/ 1005578 w 1663473"/>
                <a:gd name="connsiteY6" fmla="*/ 1831495 h 1838281"/>
                <a:gd name="connsiteX7" fmla="*/ 846084 w 1663473"/>
                <a:gd name="connsiteY7" fmla="*/ 1750451 h 1838281"/>
                <a:gd name="connsiteX8" fmla="*/ 971598 w 1663473"/>
                <a:gd name="connsiteY8" fmla="*/ 1534929 h 1838281"/>
                <a:gd name="connsiteX9" fmla="*/ 960316 w 1663473"/>
                <a:gd name="connsiteY9" fmla="*/ 1536896 h 1838281"/>
                <a:gd name="connsiteX10" fmla="*/ 378643 w 1663473"/>
                <a:gd name="connsiteY10" fmla="*/ 1297137 h 1838281"/>
                <a:gd name="connsiteX11" fmla="*/ 252217 w 1663473"/>
                <a:gd name="connsiteY11" fmla="*/ 997457 h 1838281"/>
                <a:gd name="connsiteX12" fmla="*/ 25391 w 1663473"/>
                <a:gd name="connsiteY12" fmla="*/ 615058 h 1838281"/>
                <a:gd name="connsiteX13" fmla="*/ 0 w 1663473"/>
                <a:gd name="connsiteY13" fmla="*/ 581378 h 1838281"/>
                <a:gd name="connsiteX14" fmla="*/ 490136 w 1663473"/>
                <a:gd name="connsiteY14" fmla="*/ 286874 h 1838281"/>
                <a:gd name="connsiteX15" fmla="*/ 491258 w 1663473"/>
                <a:gd name="connsiteY15" fmla="*/ 288342 h 1838281"/>
                <a:gd name="connsiteX16" fmla="*/ 577419 w 1663473"/>
                <a:gd name="connsiteY16" fmla="*/ 486201 h 1838281"/>
                <a:gd name="connsiteX17" fmla="*/ 709628 w 1663473"/>
                <a:gd name="connsiteY17" fmla="*/ 412541 h 1838281"/>
                <a:gd name="connsiteX18" fmla="*/ 591067 w 1663473"/>
                <a:gd name="connsiteY18" fmla="*/ 251249 h 1838281"/>
                <a:gd name="connsiteX19" fmla="*/ 576221 w 1663473"/>
                <a:gd name="connsiteY19" fmla="*/ 235149 h 1838281"/>
                <a:gd name="connsiteX20" fmla="*/ 967575 w 1663473"/>
                <a:gd name="connsiteY20" fmla="*/ 0 h 183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3473" h="1838281">
                  <a:moveTo>
                    <a:pt x="967575" y="0"/>
                  </a:moveTo>
                  <a:lnTo>
                    <a:pt x="972425" y="6678"/>
                  </a:lnTo>
                  <a:cubicBezTo>
                    <a:pt x="1341907" y="548629"/>
                    <a:pt x="1578731" y="1172360"/>
                    <a:pt x="1661916" y="1823215"/>
                  </a:cubicBezTo>
                  <a:lnTo>
                    <a:pt x="1663473" y="1838281"/>
                  </a:lnTo>
                  <a:lnTo>
                    <a:pt x="1085011" y="1597949"/>
                  </a:lnTo>
                  <a:cubicBezTo>
                    <a:pt x="1085269" y="1604491"/>
                    <a:pt x="1094711" y="1597906"/>
                    <a:pt x="1094969" y="1604448"/>
                  </a:cubicBezTo>
                  <a:cubicBezTo>
                    <a:pt x="1090692" y="1677675"/>
                    <a:pt x="1156012" y="1781031"/>
                    <a:pt x="1005578" y="1831495"/>
                  </a:cubicBezTo>
                  <a:cubicBezTo>
                    <a:pt x="931530" y="1845982"/>
                    <a:pt x="879472" y="1814512"/>
                    <a:pt x="846084" y="1750451"/>
                  </a:cubicBezTo>
                  <a:cubicBezTo>
                    <a:pt x="792770" y="1621958"/>
                    <a:pt x="914530" y="1581180"/>
                    <a:pt x="971598" y="1534929"/>
                  </a:cubicBezTo>
                  <a:lnTo>
                    <a:pt x="960316" y="1536896"/>
                  </a:lnTo>
                  <a:cubicBezTo>
                    <a:pt x="761606" y="1458724"/>
                    <a:pt x="574013" y="1382400"/>
                    <a:pt x="378643" y="1297137"/>
                  </a:cubicBezTo>
                  <a:cubicBezTo>
                    <a:pt x="339921" y="1209066"/>
                    <a:pt x="290939" y="1085528"/>
                    <a:pt x="252217" y="997457"/>
                  </a:cubicBezTo>
                  <a:cubicBezTo>
                    <a:pt x="186237" y="864938"/>
                    <a:pt x="110475" y="737071"/>
                    <a:pt x="25391" y="615058"/>
                  </a:cubicBezTo>
                  <a:lnTo>
                    <a:pt x="0" y="581378"/>
                  </a:lnTo>
                  <a:lnTo>
                    <a:pt x="490136" y="286874"/>
                  </a:lnTo>
                  <a:lnTo>
                    <a:pt x="491258" y="288342"/>
                  </a:lnTo>
                  <a:cubicBezTo>
                    <a:pt x="510285" y="338363"/>
                    <a:pt x="449621" y="465427"/>
                    <a:pt x="577419" y="486201"/>
                  </a:cubicBezTo>
                  <a:cubicBezTo>
                    <a:pt x="636505" y="490657"/>
                    <a:pt x="683004" y="468733"/>
                    <a:pt x="709628" y="412541"/>
                  </a:cubicBezTo>
                  <a:cubicBezTo>
                    <a:pt x="749688" y="289506"/>
                    <a:pt x="637811" y="285048"/>
                    <a:pt x="591067" y="251249"/>
                  </a:cubicBezTo>
                  <a:lnTo>
                    <a:pt x="576221" y="235149"/>
                  </a:lnTo>
                  <a:lnTo>
                    <a:pt x="967575" y="0"/>
                  </a:ln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sp>
          <p:nvSpPr>
            <p:cNvPr id="79" name="TextBox 78">
              <a:extLst>
                <a:ext uri="{FF2B5EF4-FFF2-40B4-BE49-F238E27FC236}">
                  <a16:creationId xmlns:a16="http://schemas.microsoft.com/office/drawing/2014/main" id="{9B024F72-8719-184C-A5F3-84F0FBEEA184}"/>
                </a:ext>
              </a:extLst>
            </p:cNvPr>
            <p:cNvSpPr txBox="1"/>
            <p:nvPr/>
          </p:nvSpPr>
          <p:spPr>
            <a:xfrm>
              <a:off x="3777078" y="4657989"/>
              <a:ext cx="900000" cy="550920"/>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4000" b="0" i="0" u="none" strike="noStrike" kern="0" cap="none" spc="0" normalizeH="0" baseline="0" noProof="0">
                  <a:ln>
                    <a:noFill/>
                  </a:ln>
                  <a:solidFill>
                    <a:schemeClr val="bg1"/>
                  </a:solidFill>
                  <a:effectLst/>
                  <a:uLnTx/>
                  <a:uFillTx/>
                  <a:latin typeface="KPMG Extralight"/>
                  <a:cs typeface="Arial"/>
                </a:rPr>
                <a:t>01</a:t>
              </a:r>
              <a:endParaRPr lang="en-US" sz="4000" b="0" i="0" u="none" strike="noStrike" kern="0" cap="none" spc="0" normalizeH="0" baseline="0" noProof="0">
                <a:ln>
                  <a:noFill/>
                </a:ln>
                <a:solidFill>
                  <a:schemeClr val="bg1"/>
                </a:solidFill>
                <a:effectLst/>
                <a:uLnTx/>
                <a:uFillTx/>
                <a:latin typeface="KPMG Extralight"/>
                <a:cs typeface="Arial"/>
              </a:endParaRPr>
            </a:p>
          </p:txBody>
        </p:sp>
        <p:sp>
          <p:nvSpPr>
            <p:cNvPr id="80" name="TextBox 79">
              <a:extLst>
                <a:ext uri="{FF2B5EF4-FFF2-40B4-BE49-F238E27FC236}">
                  <a16:creationId xmlns:a16="http://schemas.microsoft.com/office/drawing/2014/main" id="{87B9F3B3-B372-5D4A-A046-FD692AC69591}"/>
                </a:ext>
              </a:extLst>
            </p:cNvPr>
            <p:cNvSpPr txBox="1"/>
            <p:nvPr/>
          </p:nvSpPr>
          <p:spPr>
            <a:xfrm>
              <a:off x="5104229" y="3961011"/>
              <a:ext cx="900000" cy="550920"/>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4000" b="0" i="0" u="none" strike="noStrike" kern="0" cap="none" spc="0" normalizeH="0" baseline="0" noProof="0">
                  <a:ln>
                    <a:noFill/>
                  </a:ln>
                  <a:solidFill>
                    <a:schemeClr val="bg1"/>
                  </a:solidFill>
                  <a:effectLst/>
                  <a:uLnTx/>
                  <a:uFillTx/>
                  <a:latin typeface="KPMG Extralight"/>
                  <a:cs typeface="Arial"/>
                </a:rPr>
                <a:t>02</a:t>
              </a:r>
              <a:endParaRPr lang="en-US" sz="4000" b="0" i="0" u="none" strike="noStrike" kern="0" cap="none" spc="0" normalizeH="0" baseline="0" noProof="0">
                <a:ln>
                  <a:noFill/>
                </a:ln>
                <a:solidFill>
                  <a:schemeClr val="bg1"/>
                </a:solidFill>
                <a:effectLst/>
                <a:uLnTx/>
                <a:uFillTx/>
                <a:latin typeface="KPMG Extralight"/>
                <a:cs typeface="Arial"/>
              </a:endParaRPr>
            </a:p>
          </p:txBody>
        </p:sp>
        <p:sp>
          <p:nvSpPr>
            <p:cNvPr id="81" name="TextBox 80">
              <a:extLst>
                <a:ext uri="{FF2B5EF4-FFF2-40B4-BE49-F238E27FC236}">
                  <a16:creationId xmlns:a16="http://schemas.microsoft.com/office/drawing/2014/main" id="{0319FDAC-9E9D-864F-B9FB-F3511A944BAE}"/>
                </a:ext>
              </a:extLst>
            </p:cNvPr>
            <p:cNvSpPr txBox="1"/>
            <p:nvPr/>
          </p:nvSpPr>
          <p:spPr>
            <a:xfrm>
              <a:off x="6534987" y="3961011"/>
              <a:ext cx="900000" cy="550920"/>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4000" b="0" i="0" u="none" strike="noStrike" kern="0" cap="none" spc="0" normalizeH="0" baseline="0" noProof="0">
                  <a:ln>
                    <a:noFill/>
                  </a:ln>
                  <a:solidFill>
                    <a:schemeClr val="bg1"/>
                  </a:solidFill>
                  <a:effectLst/>
                  <a:uLnTx/>
                  <a:uFillTx/>
                  <a:latin typeface="KPMG Extralight"/>
                  <a:cs typeface="Arial"/>
                </a:rPr>
                <a:t>03</a:t>
              </a:r>
              <a:endParaRPr lang="en-US" sz="4000" b="0" i="0" u="none" strike="noStrike" kern="0" cap="none" spc="0" normalizeH="0" baseline="0" noProof="0">
                <a:ln>
                  <a:noFill/>
                </a:ln>
                <a:solidFill>
                  <a:schemeClr val="bg1"/>
                </a:solidFill>
                <a:effectLst/>
                <a:uLnTx/>
                <a:uFillTx/>
                <a:latin typeface="KPMG Extralight"/>
                <a:cs typeface="Arial"/>
              </a:endParaRPr>
            </a:p>
          </p:txBody>
        </p:sp>
        <p:sp>
          <p:nvSpPr>
            <p:cNvPr id="82" name="TextBox 81">
              <a:extLst>
                <a:ext uri="{FF2B5EF4-FFF2-40B4-BE49-F238E27FC236}">
                  <a16:creationId xmlns:a16="http://schemas.microsoft.com/office/drawing/2014/main" id="{7FE08AA5-D099-8F4D-ABAE-E90F6C333B70}"/>
                </a:ext>
              </a:extLst>
            </p:cNvPr>
            <p:cNvSpPr txBox="1"/>
            <p:nvPr/>
          </p:nvSpPr>
          <p:spPr>
            <a:xfrm>
              <a:off x="7921342" y="4698836"/>
              <a:ext cx="900000" cy="550920"/>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70000"/>
                </a:lnSpc>
                <a:spcBef>
                  <a:spcPts val="0"/>
                </a:spcBef>
                <a:spcAft>
                  <a:spcPts val="0"/>
                </a:spcAft>
                <a:buClrTx/>
                <a:buSzTx/>
                <a:buFontTx/>
                <a:buNone/>
                <a:tabLst/>
                <a:defRPr/>
              </a:pPr>
              <a:r>
                <a:rPr kumimoji="0" lang="en-US" sz="4000" b="0" i="0" u="none" strike="noStrike" kern="0" cap="none" spc="0" normalizeH="0" baseline="0" noProof="0">
                  <a:ln>
                    <a:noFill/>
                  </a:ln>
                  <a:solidFill>
                    <a:schemeClr val="bg1"/>
                  </a:solidFill>
                  <a:effectLst/>
                  <a:uLnTx/>
                  <a:uFillTx/>
                  <a:latin typeface="KPMG Extralight"/>
                  <a:cs typeface="Arial"/>
                </a:rPr>
                <a:t>04</a:t>
              </a:r>
              <a:endParaRPr lang="en-US" sz="4000" b="0" i="0" u="none" strike="noStrike" kern="0" cap="none" spc="0" normalizeH="0" baseline="0" noProof="0">
                <a:ln>
                  <a:noFill/>
                </a:ln>
                <a:solidFill>
                  <a:schemeClr val="bg1"/>
                </a:solidFill>
                <a:effectLst/>
                <a:uLnTx/>
                <a:uFillTx/>
                <a:latin typeface="KPMG Extralight"/>
                <a:cs typeface="Arial"/>
              </a:endParaRPr>
            </a:p>
          </p:txBody>
        </p:sp>
      </p:grpSp>
      <p:pic>
        <p:nvPicPr>
          <p:cNvPr id="83" name="Picture 82" descr="Table&#10;&#10;Description automatically generated">
            <a:extLst>
              <a:ext uri="{FF2B5EF4-FFF2-40B4-BE49-F238E27FC236}">
                <a16:creationId xmlns:a16="http://schemas.microsoft.com/office/drawing/2014/main" id="{567D89F3-5CF7-D04E-99CF-B045DAEA0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063" y="3697861"/>
            <a:ext cx="1393092" cy="715667"/>
          </a:xfrm>
          <a:prstGeom prst="rect">
            <a:avLst/>
          </a:prstGeom>
        </p:spPr>
      </p:pic>
      <p:pic>
        <p:nvPicPr>
          <p:cNvPr id="84" name="Picture 83">
            <a:extLst>
              <a:ext uri="{FF2B5EF4-FFF2-40B4-BE49-F238E27FC236}">
                <a16:creationId xmlns:a16="http://schemas.microsoft.com/office/drawing/2014/main" id="{3AD6FE78-8805-9843-A156-ED8AEEA5F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937" y="4393347"/>
            <a:ext cx="2602729" cy="243195"/>
          </a:xfrm>
          <a:prstGeom prst="rect">
            <a:avLst/>
          </a:prstGeom>
        </p:spPr>
      </p:pic>
      <p:pic>
        <p:nvPicPr>
          <p:cNvPr id="85" name="Picture 84" descr="Chart, scatter chart&#10;&#10;Description automatically generated">
            <a:extLst>
              <a:ext uri="{FF2B5EF4-FFF2-40B4-BE49-F238E27FC236}">
                <a16:creationId xmlns:a16="http://schemas.microsoft.com/office/drawing/2014/main" id="{B24A7E1C-57CC-0746-8FD6-BD2A549B29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260" y="952503"/>
            <a:ext cx="1594284" cy="696532"/>
          </a:xfrm>
          <a:prstGeom prst="rect">
            <a:avLst/>
          </a:prstGeom>
        </p:spPr>
      </p:pic>
      <p:pic>
        <p:nvPicPr>
          <p:cNvPr id="86" name="Picture 85" descr="Text&#10;&#10;Description automatically generated with low confidence">
            <a:extLst>
              <a:ext uri="{FF2B5EF4-FFF2-40B4-BE49-F238E27FC236}">
                <a16:creationId xmlns:a16="http://schemas.microsoft.com/office/drawing/2014/main" id="{02201DC1-ED89-574E-BC3E-042AB34E3E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102" y="1717232"/>
            <a:ext cx="1686271" cy="644113"/>
          </a:xfrm>
          <a:prstGeom prst="rect">
            <a:avLst/>
          </a:prstGeom>
        </p:spPr>
      </p:pic>
      <p:pic>
        <p:nvPicPr>
          <p:cNvPr id="2" name="Picture 1">
            <a:extLst>
              <a:ext uri="{FF2B5EF4-FFF2-40B4-BE49-F238E27FC236}">
                <a16:creationId xmlns:a16="http://schemas.microsoft.com/office/drawing/2014/main" id="{5AFEC6D9-8BBD-4AA3-B112-780DC94E56C1}"/>
              </a:ext>
            </a:extLst>
          </p:cNvPr>
          <p:cNvPicPr>
            <a:picLocks noChangeAspect="1"/>
          </p:cNvPicPr>
          <p:nvPr/>
        </p:nvPicPr>
        <p:blipFill>
          <a:blip r:embed="rId7"/>
          <a:stretch>
            <a:fillRect/>
          </a:stretch>
        </p:blipFill>
        <p:spPr>
          <a:xfrm>
            <a:off x="2013409" y="5169197"/>
            <a:ext cx="9807307" cy="1223460"/>
          </a:xfrm>
          <a:prstGeom prst="rect">
            <a:avLst/>
          </a:prstGeom>
        </p:spPr>
      </p:pic>
      <p:sp>
        <p:nvSpPr>
          <p:cNvPr id="110" name="Rectangle: Rounded Corners 25">
            <a:extLst>
              <a:ext uri="{FF2B5EF4-FFF2-40B4-BE49-F238E27FC236}">
                <a16:creationId xmlns:a16="http://schemas.microsoft.com/office/drawing/2014/main" id="{E6937157-50B1-074E-BDB8-A60ABEE1709B}"/>
              </a:ext>
            </a:extLst>
          </p:cNvPr>
          <p:cNvSpPr/>
          <p:nvPr/>
        </p:nvSpPr>
        <p:spPr>
          <a:xfrm>
            <a:off x="2331162" y="5132775"/>
            <a:ext cx="9489553" cy="26999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Tree>
    <p:extLst>
      <p:ext uri="{BB962C8B-B14F-4D97-AF65-F5344CB8AC3E}">
        <p14:creationId xmlns:p14="http://schemas.microsoft.com/office/powerpoint/2010/main" val="197412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829D130E-3FC2-E040-94AF-16D50C878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957" y="1391757"/>
            <a:ext cx="3673465" cy="2139659"/>
          </a:xfrm>
          <a:prstGeom prst="rect">
            <a:avLst/>
          </a:prstGeom>
        </p:spPr>
      </p:pic>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Exploratory Data Analysis (1 of 2)</a:t>
            </a:r>
            <a:endParaRPr lang="en-US" sz="1905">
              <a:solidFill>
                <a:srgbClr val="C00000"/>
              </a:solidFill>
              <a:latin typeface="Univers CondensedBold"/>
              <a:cs typeface="Univers CondensedBold"/>
            </a:endParaRPr>
          </a:p>
        </p:txBody>
      </p:sp>
      <p:sp>
        <p:nvSpPr>
          <p:cNvPr id="64" name="Slide Number Placeholder 4">
            <a:extLst>
              <a:ext uri="{FF2B5EF4-FFF2-40B4-BE49-F238E27FC236}">
                <a16:creationId xmlns:a16="http://schemas.microsoft.com/office/drawing/2014/main" id="{D6715BE3-58AA-BB4A-8A10-DEE29B68F705}"/>
              </a:ext>
            </a:extLst>
          </p:cNvPr>
          <p:cNvSpPr>
            <a:spLocks noGrp="1"/>
          </p:cNvSpPr>
          <p:nvPr>
            <p:ph type="sldNum" sz="quarter" idx="7"/>
          </p:nvPr>
        </p:nvSpPr>
        <p:spPr>
          <a:xfrm>
            <a:off x="10840626" y="6263164"/>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8</a:t>
            </a:fld>
            <a:endParaRPr lang="en-US">
              <a:solidFill>
                <a:srgbClr val="00338D"/>
              </a:solidFill>
            </a:endParaRPr>
          </a:p>
        </p:txBody>
      </p:sp>
      <p:pic>
        <p:nvPicPr>
          <p:cNvPr id="5" name="Picture 4" descr="Chart, histogram&#10;&#10;Description automatically generated">
            <a:extLst>
              <a:ext uri="{FF2B5EF4-FFF2-40B4-BE49-F238E27FC236}">
                <a16:creationId xmlns:a16="http://schemas.microsoft.com/office/drawing/2014/main" id="{E7DC6B3A-2528-6B46-AFA2-19EBC742C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07" y="1412567"/>
            <a:ext cx="3269651" cy="1909156"/>
          </a:xfrm>
          <a:prstGeom prst="rect">
            <a:avLst/>
          </a:prstGeom>
        </p:spPr>
      </p:pic>
      <p:pic>
        <p:nvPicPr>
          <p:cNvPr id="7" name="Picture 6" descr="Chart, histogram&#10;&#10;Description automatically generated">
            <a:extLst>
              <a:ext uri="{FF2B5EF4-FFF2-40B4-BE49-F238E27FC236}">
                <a16:creationId xmlns:a16="http://schemas.microsoft.com/office/drawing/2014/main" id="{D5E3F7F7-B819-9544-B991-DEE7DC4EF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510" y="1417949"/>
            <a:ext cx="3675660" cy="1945620"/>
          </a:xfrm>
          <a:prstGeom prst="rect">
            <a:avLst/>
          </a:prstGeom>
        </p:spPr>
      </p:pic>
      <p:pic>
        <p:nvPicPr>
          <p:cNvPr id="11" name="Picture 10" descr="Text&#10;&#10;Description automatically generated">
            <a:extLst>
              <a:ext uri="{FF2B5EF4-FFF2-40B4-BE49-F238E27FC236}">
                <a16:creationId xmlns:a16="http://schemas.microsoft.com/office/drawing/2014/main" id="{78D1D816-B14A-484F-AE82-DD9085911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398" y="4264376"/>
            <a:ext cx="3436974" cy="1909156"/>
          </a:xfrm>
          <a:prstGeom prst="rect">
            <a:avLst/>
          </a:prstGeom>
        </p:spPr>
      </p:pic>
      <p:pic>
        <p:nvPicPr>
          <p:cNvPr id="13" name="Picture 12" descr="A picture containing text, newspaper&#10;&#10;Description automatically generated">
            <a:extLst>
              <a:ext uri="{FF2B5EF4-FFF2-40B4-BE49-F238E27FC236}">
                <a16:creationId xmlns:a16="http://schemas.microsoft.com/office/drawing/2014/main" id="{FD44722E-3C47-C94B-9574-F19D822F8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2358" y="4264376"/>
            <a:ext cx="3297440" cy="1789496"/>
          </a:xfrm>
          <a:prstGeom prst="rect">
            <a:avLst/>
          </a:prstGeom>
        </p:spPr>
      </p:pic>
      <p:pic>
        <p:nvPicPr>
          <p:cNvPr id="15" name="Picture 14" descr="Text&#10;&#10;Description automatically generated">
            <a:extLst>
              <a:ext uri="{FF2B5EF4-FFF2-40B4-BE49-F238E27FC236}">
                <a16:creationId xmlns:a16="http://schemas.microsoft.com/office/drawing/2014/main" id="{8846D8C7-9358-B94B-8B6C-AFD761692794}"/>
              </a:ext>
            </a:extLst>
          </p:cNvPr>
          <p:cNvPicPr>
            <a:picLocks noChangeAspect="1"/>
          </p:cNvPicPr>
          <p:nvPr/>
        </p:nvPicPr>
        <p:blipFill rotWithShape="1">
          <a:blip r:embed="rId7">
            <a:extLst>
              <a:ext uri="{28A0092B-C50C-407E-A947-70E740481C1C}">
                <a14:useLocalDpi xmlns:a14="http://schemas.microsoft.com/office/drawing/2010/main" val="0"/>
              </a:ext>
            </a:extLst>
          </a:blip>
          <a:srcRect r="6050"/>
          <a:stretch/>
        </p:blipFill>
        <p:spPr>
          <a:xfrm>
            <a:off x="8778784" y="4264376"/>
            <a:ext cx="3244077" cy="1909156"/>
          </a:xfrm>
          <a:prstGeom prst="rect">
            <a:avLst/>
          </a:prstGeom>
        </p:spPr>
      </p:pic>
      <p:sp>
        <p:nvSpPr>
          <p:cNvPr id="32" name="Rectangle 31">
            <a:extLst>
              <a:ext uri="{FF2B5EF4-FFF2-40B4-BE49-F238E27FC236}">
                <a16:creationId xmlns:a16="http://schemas.microsoft.com/office/drawing/2014/main" id="{DAAB0A6A-8B8A-1645-998E-E5D8F9CD6D77}"/>
              </a:ext>
            </a:extLst>
          </p:cNvPr>
          <p:cNvSpPr/>
          <p:nvPr/>
        </p:nvSpPr>
        <p:spPr>
          <a:xfrm>
            <a:off x="5413379" y="39942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Data Analyst</a:t>
            </a:r>
          </a:p>
        </p:txBody>
      </p:sp>
      <p:sp>
        <p:nvSpPr>
          <p:cNvPr id="33" name="Rectangle 32">
            <a:extLst>
              <a:ext uri="{FF2B5EF4-FFF2-40B4-BE49-F238E27FC236}">
                <a16:creationId xmlns:a16="http://schemas.microsoft.com/office/drawing/2014/main" id="{CF4C7227-A95F-D149-B229-6726C29AE653}"/>
              </a:ext>
            </a:extLst>
          </p:cNvPr>
          <p:cNvSpPr/>
          <p:nvPr/>
        </p:nvSpPr>
        <p:spPr>
          <a:xfrm>
            <a:off x="8830442" y="39942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Business Analyst</a:t>
            </a:r>
          </a:p>
        </p:txBody>
      </p:sp>
      <p:sp>
        <p:nvSpPr>
          <p:cNvPr id="35" name="Rectangle 34">
            <a:extLst>
              <a:ext uri="{FF2B5EF4-FFF2-40B4-BE49-F238E27FC236}">
                <a16:creationId xmlns:a16="http://schemas.microsoft.com/office/drawing/2014/main" id="{AE210376-1E0B-DC4B-A651-72326CB4957C}"/>
              </a:ext>
            </a:extLst>
          </p:cNvPr>
          <p:cNvSpPr/>
          <p:nvPr/>
        </p:nvSpPr>
        <p:spPr>
          <a:xfrm>
            <a:off x="1905013" y="3994210"/>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Data Scientist</a:t>
            </a:r>
          </a:p>
        </p:txBody>
      </p:sp>
      <p:sp>
        <p:nvSpPr>
          <p:cNvPr id="36" name="Rectangle 35">
            <a:extLst>
              <a:ext uri="{FF2B5EF4-FFF2-40B4-BE49-F238E27FC236}">
                <a16:creationId xmlns:a16="http://schemas.microsoft.com/office/drawing/2014/main" id="{90767B32-4DFD-7D46-87C0-64BC74AB36A2}"/>
              </a:ext>
            </a:extLst>
          </p:cNvPr>
          <p:cNvSpPr/>
          <p:nvPr/>
        </p:nvSpPr>
        <p:spPr>
          <a:xfrm>
            <a:off x="5413379" y="1082551"/>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Company Size Distribution</a:t>
            </a:r>
          </a:p>
        </p:txBody>
      </p:sp>
      <p:sp>
        <p:nvSpPr>
          <p:cNvPr id="37" name="Rectangle 36">
            <a:extLst>
              <a:ext uri="{FF2B5EF4-FFF2-40B4-BE49-F238E27FC236}">
                <a16:creationId xmlns:a16="http://schemas.microsoft.com/office/drawing/2014/main" id="{B71C84B7-B5FE-5246-8AEC-38FCD2763DED}"/>
              </a:ext>
            </a:extLst>
          </p:cNvPr>
          <p:cNvSpPr/>
          <p:nvPr/>
        </p:nvSpPr>
        <p:spPr>
          <a:xfrm>
            <a:off x="8830442" y="1082551"/>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Rating Distribution</a:t>
            </a:r>
          </a:p>
        </p:txBody>
      </p:sp>
      <p:sp>
        <p:nvSpPr>
          <p:cNvPr id="38" name="Rectangle 37">
            <a:extLst>
              <a:ext uri="{FF2B5EF4-FFF2-40B4-BE49-F238E27FC236}">
                <a16:creationId xmlns:a16="http://schemas.microsoft.com/office/drawing/2014/main" id="{A348AADB-2BA9-B640-B5FF-0AEE33B3C52C}"/>
              </a:ext>
            </a:extLst>
          </p:cNvPr>
          <p:cNvSpPr/>
          <p:nvPr/>
        </p:nvSpPr>
        <p:spPr>
          <a:xfrm>
            <a:off x="1905013" y="1082551"/>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Salary Distribution</a:t>
            </a:r>
          </a:p>
        </p:txBody>
      </p:sp>
      <p:cxnSp>
        <p:nvCxnSpPr>
          <p:cNvPr id="3" name="Straight Connector 2">
            <a:extLst>
              <a:ext uri="{FF2B5EF4-FFF2-40B4-BE49-F238E27FC236}">
                <a16:creationId xmlns:a16="http://schemas.microsoft.com/office/drawing/2014/main" id="{CFC14551-8BF1-4BA7-9574-3E0E8A3B6E69}"/>
              </a:ext>
            </a:extLst>
          </p:cNvPr>
          <p:cNvCxnSpPr>
            <a:cxnSpLocks/>
          </p:cNvCxnSpPr>
          <p:nvPr/>
        </p:nvCxnSpPr>
        <p:spPr>
          <a:xfrm>
            <a:off x="1925707" y="3634783"/>
            <a:ext cx="10017152"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046F9E-9EEC-EC4F-80F6-933EC71DC9DC}"/>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84E94746-EA48-C841-9DB5-1D52D368400A}"/>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4" name="Oval 33">
            <a:extLst>
              <a:ext uri="{FF2B5EF4-FFF2-40B4-BE49-F238E27FC236}">
                <a16:creationId xmlns:a16="http://schemas.microsoft.com/office/drawing/2014/main" id="{4A685C75-A7DF-9A43-A9E6-E6629414C922}"/>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9" name="TextBox 38">
            <a:hlinkClick r:id="" action="ppaction://noaction"/>
            <a:extLst>
              <a:ext uri="{FF2B5EF4-FFF2-40B4-BE49-F238E27FC236}">
                <a16:creationId xmlns:a16="http://schemas.microsoft.com/office/drawing/2014/main" id="{CDCB1B12-9E60-924B-BF23-A99E83DF2BCB}"/>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40" name="Oval 39">
            <a:extLst>
              <a:ext uri="{FF2B5EF4-FFF2-40B4-BE49-F238E27FC236}">
                <a16:creationId xmlns:a16="http://schemas.microsoft.com/office/drawing/2014/main" id="{8EA3DD7F-5B00-9C48-92F8-A5E0B1DCFE2C}"/>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1" name="TextBox 40">
            <a:hlinkClick r:id="" action="ppaction://noaction"/>
            <a:extLst>
              <a:ext uri="{FF2B5EF4-FFF2-40B4-BE49-F238E27FC236}">
                <a16:creationId xmlns:a16="http://schemas.microsoft.com/office/drawing/2014/main" id="{8EF402ED-E5BE-BD4F-86A7-24A3BABAC4FE}"/>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42" name="Oval 41">
            <a:extLst>
              <a:ext uri="{FF2B5EF4-FFF2-40B4-BE49-F238E27FC236}">
                <a16:creationId xmlns:a16="http://schemas.microsoft.com/office/drawing/2014/main" id="{FF58AB0A-F288-8548-8C71-EA650D4AF6EC}"/>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3" name="TextBox 42">
            <a:hlinkClick r:id="" action="ppaction://noaction"/>
            <a:extLst>
              <a:ext uri="{FF2B5EF4-FFF2-40B4-BE49-F238E27FC236}">
                <a16:creationId xmlns:a16="http://schemas.microsoft.com/office/drawing/2014/main" id="{9B07BB2F-269A-7B47-9C8F-3F053EA6B391}"/>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44" name="Oval 43">
            <a:extLst>
              <a:ext uri="{FF2B5EF4-FFF2-40B4-BE49-F238E27FC236}">
                <a16:creationId xmlns:a16="http://schemas.microsoft.com/office/drawing/2014/main" id="{10E1547E-F88B-EE43-BD9A-629A0E28E298}"/>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5" name="TextBox 44">
            <a:hlinkClick r:id="" action="ppaction://noaction"/>
            <a:extLst>
              <a:ext uri="{FF2B5EF4-FFF2-40B4-BE49-F238E27FC236}">
                <a16:creationId xmlns:a16="http://schemas.microsoft.com/office/drawing/2014/main" id="{37F43BA3-5623-174C-A8BC-4A0835089435}"/>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46" name="Oval 45">
            <a:extLst>
              <a:ext uri="{FF2B5EF4-FFF2-40B4-BE49-F238E27FC236}">
                <a16:creationId xmlns:a16="http://schemas.microsoft.com/office/drawing/2014/main" id="{5B2BD30A-6C81-FA4B-9531-B53F5017ADC8}"/>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7" name="TextBox 46">
            <a:hlinkClick r:id="" action="ppaction://noaction"/>
            <a:extLst>
              <a:ext uri="{FF2B5EF4-FFF2-40B4-BE49-F238E27FC236}">
                <a16:creationId xmlns:a16="http://schemas.microsoft.com/office/drawing/2014/main" id="{6DD88B24-A15F-EC4A-93F7-630F68B39333}"/>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48" name="Oval 47">
            <a:extLst>
              <a:ext uri="{FF2B5EF4-FFF2-40B4-BE49-F238E27FC236}">
                <a16:creationId xmlns:a16="http://schemas.microsoft.com/office/drawing/2014/main" id="{F8694C9F-F2BE-6140-BA0C-C34216ED1F65}"/>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Tree>
    <p:extLst>
      <p:ext uri="{BB962C8B-B14F-4D97-AF65-F5344CB8AC3E}">
        <p14:creationId xmlns:p14="http://schemas.microsoft.com/office/powerpoint/2010/main" val="180954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A491B82-D038-8941-86D1-920BF3E05076}"/>
              </a:ext>
            </a:extLst>
          </p:cNvPr>
          <p:cNvPicPr>
            <a:picLocks noChangeAspect="1"/>
          </p:cNvPicPr>
          <p:nvPr/>
        </p:nvPicPr>
        <p:blipFill rotWithShape="1">
          <a:blip r:embed="rId3">
            <a:extLst>
              <a:ext uri="{28A0092B-C50C-407E-A947-70E740481C1C}">
                <a14:useLocalDpi xmlns:a14="http://schemas.microsoft.com/office/drawing/2010/main" val="0"/>
              </a:ext>
            </a:extLst>
          </a:blip>
          <a:srcRect b="3333"/>
          <a:stretch/>
        </p:blipFill>
        <p:spPr>
          <a:xfrm>
            <a:off x="8797732" y="4246325"/>
            <a:ext cx="3045784" cy="1840181"/>
          </a:xfrm>
          <a:prstGeom prst="rect">
            <a:avLst/>
          </a:prstGeom>
        </p:spPr>
      </p:pic>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a:solidFill>
                  <a:srgbClr val="C00000"/>
                </a:solidFill>
                <a:latin typeface="Univers CondensedBold"/>
                <a:cs typeface="Univers CondensedBold"/>
              </a:rPr>
              <a:t>Our Work Approach </a:t>
            </a:r>
            <a:r>
              <a:rPr lang="en-US" sz="1814">
                <a:solidFill>
                  <a:srgbClr val="C00000"/>
                </a:solidFill>
                <a:latin typeface="Univers CondensedLight"/>
              </a:rPr>
              <a:t>&gt; Exploratory Data Analysis</a:t>
            </a:r>
            <a:r>
              <a:rPr lang="en-US" sz="2000">
                <a:solidFill>
                  <a:srgbClr val="C00000"/>
                </a:solidFill>
                <a:latin typeface="Univers CondensedLight"/>
              </a:rPr>
              <a:t> (2 of 2)</a:t>
            </a:r>
            <a:endParaRPr lang="en-US" sz="1905">
              <a:solidFill>
                <a:srgbClr val="C00000"/>
              </a:solidFill>
              <a:latin typeface="Univers CondensedBold"/>
              <a:cs typeface="Univers CondensedBold"/>
            </a:endParaRPr>
          </a:p>
        </p:txBody>
      </p:sp>
      <p:sp>
        <p:nvSpPr>
          <p:cNvPr id="64" name="Slide Number Placeholder 4">
            <a:extLst>
              <a:ext uri="{FF2B5EF4-FFF2-40B4-BE49-F238E27FC236}">
                <a16:creationId xmlns:a16="http://schemas.microsoft.com/office/drawing/2014/main" id="{D6715BE3-58AA-BB4A-8A10-DEE29B68F705}"/>
              </a:ext>
            </a:extLst>
          </p:cNvPr>
          <p:cNvSpPr>
            <a:spLocks noGrp="1"/>
          </p:cNvSpPr>
          <p:nvPr>
            <p:ph type="sldNum" sz="quarter" idx="7"/>
          </p:nvPr>
        </p:nvSpPr>
        <p:spPr>
          <a:xfrm>
            <a:off x="10897821" y="6204456"/>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9</a:t>
            </a:fld>
            <a:endParaRPr lang="en-US">
              <a:solidFill>
                <a:srgbClr val="00338D"/>
              </a:solidFill>
            </a:endParaRPr>
          </a:p>
        </p:txBody>
      </p:sp>
      <p:pic>
        <p:nvPicPr>
          <p:cNvPr id="3" name="Picture 2" descr="Chart, scatter chart&#10;&#10;Description automatically generated">
            <a:extLst>
              <a:ext uri="{FF2B5EF4-FFF2-40B4-BE49-F238E27FC236}">
                <a16:creationId xmlns:a16="http://schemas.microsoft.com/office/drawing/2014/main" id="{C590E34A-2F10-DA48-B2CE-2053D30C2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187" y="1436658"/>
            <a:ext cx="3238654" cy="2156615"/>
          </a:xfrm>
          <a:prstGeom prst="rect">
            <a:avLst/>
          </a:prstGeom>
        </p:spPr>
      </p:pic>
      <p:pic>
        <p:nvPicPr>
          <p:cNvPr id="12" name="Picture 11" descr="Chart, scatter chart&#10;&#10;Description automatically generated">
            <a:extLst>
              <a:ext uri="{FF2B5EF4-FFF2-40B4-BE49-F238E27FC236}">
                <a16:creationId xmlns:a16="http://schemas.microsoft.com/office/drawing/2014/main" id="{616D0163-D103-9640-8E81-DBFE4B89A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879" y="1449193"/>
            <a:ext cx="3215507" cy="2126619"/>
          </a:xfrm>
          <a:prstGeom prst="rect">
            <a:avLst/>
          </a:prstGeom>
        </p:spPr>
      </p:pic>
      <p:pic>
        <p:nvPicPr>
          <p:cNvPr id="18" name="Picture 17" descr="Chart, scatter chart&#10;&#10;Description automatically generated">
            <a:extLst>
              <a:ext uri="{FF2B5EF4-FFF2-40B4-BE49-F238E27FC236}">
                <a16:creationId xmlns:a16="http://schemas.microsoft.com/office/drawing/2014/main" id="{C0431290-B3F2-0341-AA7D-7064D7A009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2473" y="1466655"/>
            <a:ext cx="3201043" cy="2126618"/>
          </a:xfrm>
          <a:prstGeom prst="rect">
            <a:avLst/>
          </a:prstGeom>
        </p:spPr>
      </p:pic>
      <p:sp>
        <p:nvSpPr>
          <p:cNvPr id="31" name="Rectangle 30">
            <a:extLst>
              <a:ext uri="{FF2B5EF4-FFF2-40B4-BE49-F238E27FC236}">
                <a16:creationId xmlns:a16="http://schemas.microsoft.com/office/drawing/2014/main" id="{DFCF83E8-819A-44AA-8346-4730D2E61D06}"/>
              </a:ext>
            </a:extLst>
          </p:cNvPr>
          <p:cNvSpPr/>
          <p:nvPr/>
        </p:nvSpPr>
        <p:spPr>
          <a:xfrm>
            <a:off x="5408553" y="3897312"/>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K-Means + NMF</a:t>
            </a:r>
          </a:p>
        </p:txBody>
      </p:sp>
      <p:sp>
        <p:nvSpPr>
          <p:cNvPr id="33" name="Rectangle 32">
            <a:extLst>
              <a:ext uri="{FF2B5EF4-FFF2-40B4-BE49-F238E27FC236}">
                <a16:creationId xmlns:a16="http://schemas.microsoft.com/office/drawing/2014/main" id="{06F243D1-AD54-40F0-8F2C-E427F2094872}"/>
              </a:ext>
            </a:extLst>
          </p:cNvPr>
          <p:cNvSpPr/>
          <p:nvPr/>
        </p:nvSpPr>
        <p:spPr>
          <a:xfrm>
            <a:off x="1900187" y="3897312"/>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Hierarchical Clustering + TFIDF </a:t>
            </a:r>
          </a:p>
        </p:txBody>
      </p:sp>
      <p:pic>
        <p:nvPicPr>
          <p:cNvPr id="35" name="Picture 34" descr="Chart, histogram&#10;&#10;Description automatically generated">
            <a:extLst>
              <a:ext uri="{FF2B5EF4-FFF2-40B4-BE49-F238E27FC236}">
                <a16:creationId xmlns:a16="http://schemas.microsoft.com/office/drawing/2014/main" id="{DBDC43E0-B497-451E-BBCC-BA0E99BD18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6262" y="4327279"/>
            <a:ext cx="2889665" cy="1837029"/>
          </a:xfrm>
          <a:prstGeom prst="rect">
            <a:avLst/>
          </a:prstGeom>
        </p:spPr>
      </p:pic>
      <p:cxnSp>
        <p:nvCxnSpPr>
          <p:cNvPr id="28" name="Straight Connector 27">
            <a:extLst>
              <a:ext uri="{FF2B5EF4-FFF2-40B4-BE49-F238E27FC236}">
                <a16:creationId xmlns:a16="http://schemas.microsoft.com/office/drawing/2014/main" id="{B90FAA57-EA00-064B-89C9-13813F30230D}"/>
              </a:ext>
            </a:extLst>
          </p:cNvPr>
          <p:cNvCxnSpPr/>
          <p:nvPr/>
        </p:nvCxnSpPr>
        <p:spPr>
          <a:xfrm>
            <a:off x="19465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29" name="TextBox 28">
            <a:hlinkClick r:id="rId8" action="ppaction://hlinksldjump"/>
            <a:extLst>
              <a:ext uri="{FF2B5EF4-FFF2-40B4-BE49-F238E27FC236}">
                <a16:creationId xmlns:a16="http://schemas.microsoft.com/office/drawing/2014/main" id="{39ED3112-16AD-3F4E-9F74-B8FE2F3CF8DA}"/>
              </a:ext>
            </a:extLst>
          </p:cNvPr>
          <p:cNvSpPr txBox="1"/>
          <p:nvPr/>
        </p:nvSpPr>
        <p:spPr>
          <a:xfrm>
            <a:off x="348484" y="1030852"/>
            <a:ext cx="1406219" cy="276999"/>
          </a:xfrm>
          <a:prstGeom prst="rect">
            <a:avLst/>
          </a:prstGeom>
          <a:noFill/>
        </p:spPr>
        <p:txBody>
          <a:bodyPr wrap="none" rtlCol="0">
            <a:spAutoFit/>
          </a:bodyPr>
          <a:lstStyle/>
          <a:p>
            <a:r>
              <a:rPr lang="en-GB" sz="1200">
                <a:solidFill>
                  <a:srgbClr val="404040"/>
                </a:solidFill>
                <a:latin typeface="Univers CondensedLight"/>
              </a:rPr>
              <a:t>Executive Summary</a:t>
            </a:r>
          </a:p>
        </p:txBody>
      </p:sp>
      <p:sp>
        <p:nvSpPr>
          <p:cNvPr id="30" name="Oval 29">
            <a:extLst>
              <a:ext uri="{FF2B5EF4-FFF2-40B4-BE49-F238E27FC236}">
                <a16:creationId xmlns:a16="http://schemas.microsoft.com/office/drawing/2014/main" id="{12776AA4-2A2D-9440-BF0F-EC719E971592}"/>
              </a:ext>
            </a:extLst>
          </p:cNvPr>
          <p:cNvSpPr/>
          <p:nvPr/>
        </p:nvSpPr>
        <p:spPr>
          <a:xfrm>
            <a:off x="10983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38" name="TextBox 37">
            <a:hlinkClick r:id="" action="ppaction://noaction"/>
            <a:extLst>
              <a:ext uri="{FF2B5EF4-FFF2-40B4-BE49-F238E27FC236}">
                <a16:creationId xmlns:a16="http://schemas.microsoft.com/office/drawing/2014/main" id="{F9371FAF-D3C9-644F-95A9-AF48E030F38E}"/>
              </a:ext>
            </a:extLst>
          </p:cNvPr>
          <p:cNvSpPr txBox="1"/>
          <p:nvPr/>
        </p:nvSpPr>
        <p:spPr>
          <a:xfrm>
            <a:off x="348483" y="1491693"/>
            <a:ext cx="2057257" cy="276999"/>
          </a:xfrm>
          <a:prstGeom prst="rect">
            <a:avLst/>
          </a:prstGeom>
          <a:noFill/>
        </p:spPr>
        <p:txBody>
          <a:bodyPr wrap="square" rtlCol="0">
            <a:spAutoFit/>
          </a:bodyPr>
          <a:lstStyle/>
          <a:p>
            <a:r>
              <a:rPr lang="en-GB" sz="1200" b="1">
                <a:solidFill>
                  <a:srgbClr val="B30906"/>
                </a:solidFill>
                <a:latin typeface="Univers CondensedLight"/>
                <a:cs typeface="Univers CondensedLight"/>
              </a:rPr>
              <a:t>Our Work Approach</a:t>
            </a:r>
          </a:p>
        </p:txBody>
      </p:sp>
      <p:sp>
        <p:nvSpPr>
          <p:cNvPr id="39" name="Oval 38">
            <a:extLst>
              <a:ext uri="{FF2B5EF4-FFF2-40B4-BE49-F238E27FC236}">
                <a16:creationId xmlns:a16="http://schemas.microsoft.com/office/drawing/2014/main" id="{F4C2B1DC-4453-AD41-9CF1-427FDBDB7CCD}"/>
              </a:ext>
            </a:extLst>
          </p:cNvPr>
          <p:cNvSpPr/>
          <p:nvPr/>
        </p:nvSpPr>
        <p:spPr>
          <a:xfrm>
            <a:off x="10983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0" name="TextBox 39">
            <a:hlinkClick r:id="" action="ppaction://noaction"/>
            <a:extLst>
              <a:ext uri="{FF2B5EF4-FFF2-40B4-BE49-F238E27FC236}">
                <a16:creationId xmlns:a16="http://schemas.microsoft.com/office/drawing/2014/main" id="{EF392A2B-8A85-9449-B324-11FE85068665}"/>
              </a:ext>
            </a:extLst>
          </p:cNvPr>
          <p:cNvSpPr txBox="1"/>
          <p:nvPr/>
        </p:nvSpPr>
        <p:spPr>
          <a:xfrm>
            <a:off x="348484" y="2438309"/>
            <a:ext cx="1102674" cy="276999"/>
          </a:xfrm>
          <a:prstGeom prst="rect">
            <a:avLst/>
          </a:prstGeom>
          <a:noFill/>
        </p:spPr>
        <p:txBody>
          <a:bodyPr wrap="none" rtlCol="0">
            <a:spAutoFit/>
          </a:bodyPr>
          <a:lstStyle/>
          <a:p>
            <a:r>
              <a:rPr lang="en-GB" sz="1200">
                <a:solidFill>
                  <a:srgbClr val="404040"/>
                </a:solidFill>
                <a:latin typeface="Univers CondensedLight"/>
                <a:cs typeface="Univers CondensedLight"/>
              </a:rPr>
              <a:t>Key Takeaways</a:t>
            </a:r>
          </a:p>
        </p:txBody>
      </p:sp>
      <p:sp>
        <p:nvSpPr>
          <p:cNvPr id="41" name="Oval 40">
            <a:extLst>
              <a:ext uri="{FF2B5EF4-FFF2-40B4-BE49-F238E27FC236}">
                <a16:creationId xmlns:a16="http://schemas.microsoft.com/office/drawing/2014/main" id="{BDE37AD0-A7CF-2940-9D2E-AEFAF9BE2ECE}"/>
              </a:ext>
            </a:extLst>
          </p:cNvPr>
          <p:cNvSpPr/>
          <p:nvPr/>
        </p:nvSpPr>
        <p:spPr>
          <a:xfrm>
            <a:off x="10983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2" name="TextBox 41">
            <a:hlinkClick r:id="" action="ppaction://noaction"/>
            <a:extLst>
              <a:ext uri="{FF2B5EF4-FFF2-40B4-BE49-F238E27FC236}">
                <a16:creationId xmlns:a16="http://schemas.microsoft.com/office/drawing/2014/main" id="{1F69DF80-500F-6647-8E8F-9D4B4286B3FE}"/>
              </a:ext>
            </a:extLst>
          </p:cNvPr>
          <p:cNvSpPr txBox="1"/>
          <p:nvPr/>
        </p:nvSpPr>
        <p:spPr>
          <a:xfrm>
            <a:off x="526992" y="1836300"/>
            <a:ext cx="1087157" cy="246221"/>
          </a:xfrm>
          <a:prstGeom prst="rect">
            <a:avLst/>
          </a:prstGeom>
          <a:noFill/>
        </p:spPr>
        <p:txBody>
          <a:bodyPr wrap="none" rtlCol="0">
            <a:spAutoFit/>
          </a:bodyPr>
          <a:lstStyle/>
          <a:p>
            <a:r>
              <a:rPr lang="en-US" sz="1000">
                <a:solidFill>
                  <a:schemeClr val="bg2"/>
                </a:solidFill>
                <a:latin typeface="Univers CondensedLight"/>
              </a:rPr>
              <a:t>Overall Approach</a:t>
            </a:r>
          </a:p>
        </p:txBody>
      </p:sp>
      <p:sp>
        <p:nvSpPr>
          <p:cNvPr id="43" name="Oval 42">
            <a:extLst>
              <a:ext uri="{FF2B5EF4-FFF2-40B4-BE49-F238E27FC236}">
                <a16:creationId xmlns:a16="http://schemas.microsoft.com/office/drawing/2014/main" id="{DD52086E-F960-B64D-A12E-85E0192F471A}"/>
              </a:ext>
            </a:extLst>
          </p:cNvPr>
          <p:cNvSpPr/>
          <p:nvPr/>
        </p:nvSpPr>
        <p:spPr>
          <a:xfrm>
            <a:off x="156284" y="1917139"/>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4" name="TextBox 43">
            <a:hlinkClick r:id="" action="ppaction://noaction"/>
            <a:extLst>
              <a:ext uri="{FF2B5EF4-FFF2-40B4-BE49-F238E27FC236}">
                <a16:creationId xmlns:a16="http://schemas.microsoft.com/office/drawing/2014/main" id="{3BEC2195-9FE5-7946-917D-782C0C659061}"/>
              </a:ext>
            </a:extLst>
          </p:cNvPr>
          <p:cNvSpPr txBox="1"/>
          <p:nvPr/>
        </p:nvSpPr>
        <p:spPr>
          <a:xfrm>
            <a:off x="526992" y="2072248"/>
            <a:ext cx="904415" cy="246221"/>
          </a:xfrm>
          <a:prstGeom prst="rect">
            <a:avLst/>
          </a:prstGeom>
          <a:noFill/>
        </p:spPr>
        <p:txBody>
          <a:bodyPr wrap="none" rtlCol="0">
            <a:spAutoFit/>
          </a:bodyPr>
          <a:lstStyle/>
          <a:p>
            <a:pPr>
              <a:defRPr/>
            </a:pPr>
            <a:r>
              <a:rPr lang="en-US" sz="1000" b="1">
                <a:solidFill>
                  <a:srgbClr val="C00000"/>
                </a:solidFill>
                <a:latin typeface="Univers CondensedLight"/>
                <a:cs typeface="Univers CondensedLight"/>
              </a:rPr>
              <a:t>Methodology</a:t>
            </a:r>
            <a:endParaRPr lang="en-GB" sz="1001" b="1">
              <a:solidFill>
                <a:srgbClr val="C00000"/>
              </a:solidFill>
              <a:latin typeface="Univers CondensedLight"/>
              <a:cs typeface="Univers CondensedLight"/>
            </a:endParaRPr>
          </a:p>
        </p:txBody>
      </p:sp>
      <p:sp>
        <p:nvSpPr>
          <p:cNvPr id="45" name="Oval 44">
            <a:extLst>
              <a:ext uri="{FF2B5EF4-FFF2-40B4-BE49-F238E27FC236}">
                <a16:creationId xmlns:a16="http://schemas.microsoft.com/office/drawing/2014/main" id="{F09B3E70-860E-C544-90C6-238DA5CB44DF}"/>
              </a:ext>
            </a:extLst>
          </p:cNvPr>
          <p:cNvSpPr/>
          <p:nvPr/>
        </p:nvSpPr>
        <p:spPr>
          <a:xfrm>
            <a:off x="156284" y="2153087"/>
            <a:ext cx="84670" cy="8467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6" name="TextBox 45">
            <a:hlinkClick r:id="" action="ppaction://noaction"/>
            <a:extLst>
              <a:ext uri="{FF2B5EF4-FFF2-40B4-BE49-F238E27FC236}">
                <a16:creationId xmlns:a16="http://schemas.microsoft.com/office/drawing/2014/main" id="{0EC8B770-41AE-E548-854E-1DC70697D7F2}"/>
              </a:ext>
            </a:extLst>
          </p:cNvPr>
          <p:cNvSpPr txBox="1"/>
          <p:nvPr/>
        </p:nvSpPr>
        <p:spPr>
          <a:xfrm>
            <a:off x="348483" y="2803201"/>
            <a:ext cx="814518" cy="276999"/>
          </a:xfrm>
          <a:prstGeom prst="rect">
            <a:avLst/>
          </a:prstGeom>
          <a:noFill/>
        </p:spPr>
        <p:txBody>
          <a:bodyPr wrap="none" rtlCol="0">
            <a:spAutoFit/>
          </a:bodyPr>
          <a:lstStyle/>
          <a:p>
            <a:r>
              <a:rPr lang="en-GB" sz="1200">
                <a:solidFill>
                  <a:srgbClr val="404040"/>
                </a:solidFill>
                <a:latin typeface="Univers CondensedLight"/>
                <a:cs typeface="Univers CondensedLight"/>
              </a:rPr>
              <a:t>Questions</a:t>
            </a:r>
          </a:p>
        </p:txBody>
      </p:sp>
      <p:sp>
        <p:nvSpPr>
          <p:cNvPr id="47" name="Oval 46">
            <a:extLst>
              <a:ext uri="{FF2B5EF4-FFF2-40B4-BE49-F238E27FC236}">
                <a16:creationId xmlns:a16="http://schemas.microsoft.com/office/drawing/2014/main" id="{A26405E4-33D7-EF46-B0A0-3895E9EF3A8F}"/>
              </a:ext>
            </a:extLst>
          </p:cNvPr>
          <p:cNvSpPr/>
          <p:nvPr/>
        </p:nvSpPr>
        <p:spPr>
          <a:xfrm>
            <a:off x="10982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a:solidFill>
                <a:schemeClr val="bg1">
                  <a:lumMod val="75000"/>
                </a:schemeClr>
              </a:solidFill>
            </a:endParaRPr>
          </a:p>
        </p:txBody>
      </p:sp>
      <p:sp>
        <p:nvSpPr>
          <p:cNvPr id="48" name="Rectangle 47">
            <a:extLst>
              <a:ext uri="{FF2B5EF4-FFF2-40B4-BE49-F238E27FC236}">
                <a16:creationId xmlns:a16="http://schemas.microsoft.com/office/drawing/2014/main" id="{7A23D0B7-7570-294D-BF0D-AAA4407CB3F7}"/>
              </a:ext>
            </a:extLst>
          </p:cNvPr>
          <p:cNvSpPr/>
          <p:nvPr/>
        </p:nvSpPr>
        <p:spPr>
          <a:xfrm>
            <a:off x="1941413" y="1082551"/>
            <a:ext cx="10019178"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Job Description – t-SNE</a:t>
            </a:r>
          </a:p>
        </p:txBody>
      </p:sp>
      <p:cxnSp>
        <p:nvCxnSpPr>
          <p:cNvPr id="49" name="Straight Connector 48">
            <a:extLst>
              <a:ext uri="{FF2B5EF4-FFF2-40B4-BE49-F238E27FC236}">
                <a16:creationId xmlns:a16="http://schemas.microsoft.com/office/drawing/2014/main" id="{6BB6CCF4-0AC1-7542-9305-DF8D2A3EB869}"/>
              </a:ext>
            </a:extLst>
          </p:cNvPr>
          <p:cNvCxnSpPr>
            <a:cxnSpLocks/>
          </p:cNvCxnSpPr>
          <p:nvPr/>
        </p:nvCxnSpPr>
        <p:spPr>
          <a:xfrm>
            <a:off x="1941413" y="3727147"/>
            <a:ext cx="10017152"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F83EAC2-891C-4E2F-AA29-2FA42D210C62}"/>
              </a:ext>
            </a:extLst>
          </p:cNvPr>
          <p:cNvSpPr/>
          <p:nvPr/>
        </p:nvSpPr>
        <p:spPr>
          <a:xfrm>
            <a:off x="8775488" y="3897312"/>
            <a:ext cx="3192419" cy="285238"/>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r>
              <a:rPr lang="en-GB" sz="1200" b="1">
                <a:solidFill>
                  <a:srgbClr val="C00000"/>
                </a:solidFill>
              </a:rPr>
              <a:t>Actual vs K-Means Label Comparison</a:t>
            </a:r>
          </a:p>
        </p:txBody>
      </p:sp>
      <p:pic>
        <p:nvPicPr>
          <p:cNvPr id="8" name="Picture 7" descr="Chart, scatter chart&#10;&#10;Description automatically generated">
            <a:extLst>
              <a:ext uri="{FF2B5EF4-FFF2-40B4-BE49-F238E27FC236}">
                <a16:creationId xmlns:a16="http://schemas.microsoft.com/office/drawing/2014/main" id="{2902B591-47A3-CD49-83CD-7C9B05FC8B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8137" y="4182550"/>
            <a:ext cx="3408989" cy="2307357"/>
          </a:xfrm>
          <a:prstGeom prst="rect">
            <a:avLst/>
          </a:prstGeom>
        </p:spPr>
      </p:pic>
    </p:spTree>
    <p:extLst>
      <p:ext uri="{BB962C8B-B14F-4D97-AF65-F5344CB8AC3E}">
        <p14:creationId xmlns:p14="http://schemas.microsoft.com/office/powerpoint/2010/main" val="2513691862"/>
      </p:ext>
    </p:extLst>
  </p:cSld>
  <p:clrMapOvr>
    <a:masterClrMapping/>
  </p:clrMapOvr>
</p:sld>
</file>

<file path=ppt/theme/theme1.xml><?xml version="1.0" encoding="utf-8"?>
<a:theme xmlns:a="http://schemas.openxmlformats.org/drawingml/2006/main" name="Divider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2.xml><?xml version="1.0" encoding="utf-8"?>
<a:theme xmlns:a="http://schemas.openxmlformats.org/drawingml/2006/main" name="LEFT_A4 Landscape master">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75E79AABB3BC40911A4A809172D75F" ma:contentTypeVersion="6" ma:contentTypeDescription="Create a new document." ma:contentTypeScope="" ma:versionID="321b5d817f1683761d3d107e0ebad7ce">
  <xsd:schema xmlns:xsd="http://www.w3.org/2001/XMLSchema" xmlns:xs="http://www.w3.org/2001/XMLSchema" xmlns:p="http://schemas.microsoft.com/office/2006/metadata/properties" xmlns:ns2="4bef297d-92bc-48ea-85d2-17cc520f000d" targetNamespace="http://schemas.microsoft.com/office/2006/metadata/properties" ma:root="true" ma:fieldsID="a6c3ea49591805b7455aadc1240986cc" ns2:_="">
    <xsd:import namespace="4bef297d-92bc-48ea-85d2-17cc520f00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f297d-92bc-48ea-85d2-17cc520f00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086A2-B8D4-44A8-AA99-5CF4C075E65D}">
  <ds:schemaRefs>
    <ds:schemaRef ds:uri="http://schemas.microsoft.com/office/infopath/2007/PartnerControls"/>
    <ds:schemaRef ds:uri="4bef297d-92bc-48ea-85d2-17cc520f000d"/>
    <ds:schemaRef ds:uri="http://schemas.microsoft.com/office/2006/documentManagement/types"/>
    <ds:schemaRef ds:uri="http://purl.org/dc/elements/1.1/"/>
    <ds:schemaRef ds:uri="http://schemas.openxmlformats.org/package/2006/metadata/core-properties"/>
    <ds:schemaRef ds:uri="http://www.w3.org/XML/1998/namespace"/>
    <ds:schemaRef ds:uri="http://purl.org/dc/dcmitype/"/>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B20D3876-D820-47F7-A5C1-DF9F2B975DDA}">
  <ds:schemaRefs>
    <ds:schemaRef ds:uri="http://schemas.microsoft.com/sharepoint/v3/contenttype/forms"/>
  </ds:schemaRefs>
</ds:datastoreItem>
</file>

<file path=customXml/itemProps3.xml><?xml version="1.0" encoding="utf-8"?>
<ds:datastoreItem xmlns:ds="http://schemas.openxmlformats.org/officeDocument/2006/customXml" ds:itemID="{08164D82-5951-49EB-94DB-858333670CDD}">
  <ds:schemaRefs>
    <ds:schemaRef ds:uri="4bef297d-92bc-48ea-85d2-17cc520f00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118</TotalTime>
  <Words>1231</Words>
  <Application>Microsoft Office PowerPoint</Application>
  <PresentationFormat>Widescreen</PresentationFormat>
  <Paragraphs>330</Paragraphs>
  <Slides>15</Slides>
  <Notes>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vt:i4>
      </vt:variant>
    </vt:vector>
  </HeadingPairs>
  <TitlesOfParts>
    <vt:vector size="31" baseType="lpstr">
      <vt:lpstr>Arial</vt:lpstr>
      <vt:lpstr>Calibri</vt:lpstr>
      <vt:lpstr>Century Gothic</vt:lpstr>
      <vt:lpstr>KPMG Extralight</vt:lpstr>
      <vt:lpstr>Lato</vt:lpstr>
      <vt:lpstr>Univers 45 Light</vt:lpstr>
      <vt:lpstr>Univers 47 CondensedLight</vt:lpstr>
      <vt:lpstr>Univers Condensed Light</vt:lpstr>
      <vt:lpstr>Univers CondensedBold</vt:lpstr>
      <vt:lpstr>Univers CondensedLight</vt:lpstr>
      <vt:lpstr>Univers for KPMG</vt:lpstr>
      <vt:lpstr>Univers for KPMG Cond</vt:lpstr>
      <vt:lpstr>Univers LT Std 45 Light</vt:lpstr>
      <vt:lpstr>Wingdings</vt:lpstr>
      <vt:lpstr>Dividers</vt:lpstr>
      <vt:lpstr>LEFT_A4 Landscape master</vt:lpstr>
      <vt:lpstr>Data Science Job Postings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Review and Redesign</dc:title>
  <dc:creator>Obidegwu, Juliet</dc:creator>
  <cp:lastModifiedBy>igris</cp:lastModifiedBy>
  <cp:revision>9</cp:revision>
  <dcterms:created xsi:type="dcterms:W3CDTF">2019-11-12T15:47:56Z</dcterms:created>
  <dcterms:modified xsi:type="dcterms:W3CDTF">2021-03-17T22:51:49Z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0x0101001C75E79AABB3BC40911A4A809172D75F</vt:lpwstr>
  </property>
</Properties>
</file>